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ctiveX/activeX1.xml" ContentType="application/vnd.ms-office.activeX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7" r:id="rId5"/>
    <p:sldMasterId id="2147483681" r:id="rId6"/>
  </p:sldMasterIdLst>
  <p:notesMasterIdLst>
    <p:notesMasterId r:id="rId22"/>
  </p:notesMasterIdLst>
  <p:sldIdLst>
    <p:sldId id="382" r:id="rId7"/>
    <p:sldId id="364" r:id="rId8"/>
    <p:sldId id="381" r:id="rId9"/>
    <p:sldId id="366" r:id="rId10"/>
    <p:sldId id="367" r:id="rId11"/>
    <p:sldId id="368" r:id="rId12"/>
    <p:sldId id="369" r:id="rId13"/>
    <p:sldId id="370" r:id="rId14"/>
    <p:sldId id="371" r:id="rId15"/>
    <p:sldId id="372" r:id="rId16"/>
    <p:sldId id="373" r:id="rId17"/>
    <p:sldId id="374" r:id="rId18"/>
    <p:sldId id="375" r:id="rId19"/>
    <p:sldId id="376" r:id="rId20"/>
    <p:sldId id="384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  <a:srgbClr val="006666"/>
    <a:srgbClr val="85C1C9"/>
    <a:srgbClr val="77BBD3"/>
    <a:srgbClr val="97CBDD"/>
    <a:srgbClr val="0068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34" autoAdjust="0"/>
    <p:restoredTop sz="86445" autoAdjust="0"/>
  </p:normalViewPr>
  <p:slideViewPr>
    <p:cSldViewPr>
      <p:cViewPr>
        <p:scale>
          <a:sx n="60" d="100"/>
          <a:sy n="60" d="100"/>
        </p:scale>
        <p:origin x="-3084" y="-12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3AA1271-B9D2-4A31-A95A-8B56694B4127}" type="datetimeFigureOut">
              <a:rPr lang="en-US"/>
              <a:pPr>
                <a:defRPr/>
              </a:pPr>
              <a:t>2/27/2015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F3C26A1-9FD9-405F-BFF9-516F74FB53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184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608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526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 smtClean="0"/>
              <a:t>Có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thể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tải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về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</a:t>
            </a:r>
            <a:r>
              <a:rPr lang="en-GB" dirty="0" err="1" smtClean="0"/>
              <a:t>anh</a:t>
            </a:r>
            <a:r>
              <a:rPr lang="en-GB" dirty="0" smtClean="0"/>
              <a:t> </a:t>
            </a:r>
            <a:r>
              <a:rPr lang="en-GB" dirty="0" err="1" smtClean="0"/>
              <a:t>sách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các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tổ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chức</a:t>
            </a:r>
            <a:r>
              <a:rPr lang="en-GB" baseline="0" dirty="0" smtClean="0"/>
              <a:t> </a:t>
            </a:r>
            <a:r>
              <a:rPr lang="en-GB" baseline="0" dirty="0" err="1" smtClean="0"/>
              <a:t>giám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sát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được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cập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nhật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tại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đường</a:t>
            </a:r>
            <a:r>
              <a:rPr lang="en-GB" baseline="0" dirty="0" smtClean="0"/>
              <a:t> link</a:t>
            </a:r>
            <a:r>
              <a:rPr lang="en-GB" dirty="0" smtClean="0"/>
              <a:t>: http://ec.europa.eu/environment/forests/pdf/mos.pdf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256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66AF10-8FA0-49DA-9D4E-4B3EB5D0C7EC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2640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i="1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>
                <a:solidFill>
                  <a:prstClr val="black"/>
                </a:solidFill>
              </a:rPr>
              <a:pPr/>
              <a:t>15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235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0587E-E8C1-4CD9-9E58-B6D2E061A601}" type="datetime1">
              <a:rPr lang="en-US" smtClean="0"/>
              <a:t>2/27/2015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A125D-6CD2-4224-84E1-C3139A6A7C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300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381000" y="1524000"/>
            <a:ext cx="8686800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381000"/>
          </a:xfrm>
        </p:spPr>
        <p:txBody>
          <a:bodyPr>
            <a:noAutofit/>
          </a:bodyPr>
          <a:lstStyle>
            <a:lvl1pPr algn="l">
              <a:defRPr lang="en-US" sz="2800" b="1" kern="1200" dirty="0">
                <a:solidFill>
                  <a:srgbClr val="0066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F3FFA-4100-4ED3-AC92-7CDD242C925B}" type="datetime1">
              <a:rPr lang="en-US" smtClean="0"/>
              <a:t>2/27/2015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41915-C55A-4174-B64B-E3A6B63AAC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445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5383" y="605997"/>
            <a:ext cx="6858000" cy="879475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383" y="1688092"/>
            <a:ext cx="6858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3767-875C-4C8A-AF49-93732FF10D0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2/27/2015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790688" y="1485471"/>
            <a:ext cx="835869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" y="-99391"/>
            <a:ext cx="9149379" cy="714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440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128" y="851017"/>
            <a:ext cx="7886700" cy="593155"/>
          </a:xfrm>
        </p:spPr>
        <p:txBody>
          <a:bodyPr>
            <a:normAutofit/>
          </a:bodyPr>
          <a:lstStyle>
            <a:lvl1pPr>
              <a:defRPr sz="28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477" y="2080822"/>
            <a:ext cx="8253046" cy="4485078"/>
          </a:xfrm>
        </p:spPr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AF3CB-5BDD-4462-A351-76D1FA90421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2/27/2015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997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144" y="867849"/>
            <a:ext cx="7886700" cy="560498"/>
          </a:xfrm>
        </p:spPr>
        <p:txBody>
          <a:bodyPr>
            <a:norm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4FF2-2ED9-4DFF-B3A4-084A106240B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2/27/2015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183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631E3-B019-4B26-AF0D-FBA898755EE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2/27/2015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946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0DDD7-A8ED-4A41-B4F9-6892B595C3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A125D-6CD2-4224-84E1-C3139A6A7CB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933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381000" y="1524000"/>
            <a:ext cx="8686800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381000"/>
          </a:xfrm>
        </p:spPr>
        <p:txBody>
          <a:bodyPr>
            <a:noAutofit/>
          </a:bodyPr>
          <a:lstStyle>
            <a:lvl1pPr algn="l">
              <a:defRPr lang="en-US" sz="2800" b="1" kern="1200" dirty="0">
                <a:solidFill>
                  <a:srgbClr val="0066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7CA7-6EE7-47DA-8EF6-A65946C4A82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41915-C55A-4174-B64B-E3A6B63AAC6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654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191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EA3163-09D8-48F7-92A2-2921E873B7F6}" type="datetime1">
              <a:rPr lang="en-US" smtClean="0"/>
              <a:t>2/27/2015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977DB2-CF2F-45B8-8B05-2191F186AF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4103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3255964" y="0"/>
            <a:ext cx="588803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0" y="0"/>
            <a:ext cx="777804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8868" y="863600"/>
            <a:ext cx="7886700" cy="560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206" y="2093523"/>
            <a:ext cx="8628978" cy="3691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511" y="649146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235A3BC-D9B3-4AFA-98FC-3FB7F4F402DE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2/27/2015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9089" y="649288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38867" y="1416488"/>
            <a:ext cx="880513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0" y="-29027"/>
            <a:ext cx="9140610" cy="89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777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rgbClr val="0066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191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2A7128-BBBC-4AA0-B04F-85B17E1BC35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977DB2-CF2F-45B8-8B05-2191F186AF4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103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3255964" y="0"/>
            <a:ext cx="588803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0" y="0"/>
            <a:ext cx="777804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8242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Lưu</a:t>
            </a:r>
            <a:r>
              <a:rPr lang="en-US" dirty="0" smtClean="0"/>
              <a:t> ý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tuyên</a:t>
            </a:r>
            <a:r>
              <a:rPr lang="en-US" dirty="0" smtClean="0"/>
              <a:t> </a:t>
            </a:r>
            <a:r>
              <a:rPr lang="en-US" dirty="0" err="1" smtClean="0"/>
              <a:t>bố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tin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70429" y="1500544"/>
            <a:ext cx="8657889" cy="515051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Tài liệu đào tạo này được phát triển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và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xây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dựng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bởi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chức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​​ProForest 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dưới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sự</a:t>
            </a:r>
            <a:r>
              <a:rPr lang="vi-VN" sz="1600" dirty="0">
                <a:latin typeface="Calibri" pitchFamily="34" charset="0"/>
              </a:rPr>
              <a:t> ủy quyền </a:t>
            </a:r>
            <a:r>
              <a:rPr lang="en-US" sz="1600" dirty="0" err="1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GIZ</a:t>
            </a:r>
            <a:r>
              <a:rPr lang="vi-VN" sz="1600" dirty="0">
                <a:latin typeface="Calibri" pitchFamily="34" charset="0"/>
              </a:rPr>
              <a:t>. </a:t>
            </a:r>
            <a:r>
              <a:rPr lang="en-US" sz="1600" dirty="0" err="1">
                <a:solidFill>
                  <a:prstClr val="black"/>
                </a:solidFill>
              </a:rPr>
              <a:t>Kinh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phí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cho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việc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phát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triển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và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xây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dựng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bộ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tài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liệu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này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là</a:t>
            </a:r>
            <a:r>
              <a:rPr lang="en-US" sz="1600" dirty="0">
                <a:solidFill>
                  <a:prstClr val="black"/>
                </a:solidFill>
              </a:rPr>
              <a:t>  </a:t>
            </a:r>
            <a:r>
              <a:rPr lang="en-US" sz="1600" dirty="0" err="1">
                <a:solidFill>
                  <a:prstClr val="black"/>
                </a:solidFill>
              </a:rPr>
              <a:t>từ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nguồn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tài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trợ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từ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ngân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sách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của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vi-VN" sz="1600" dirty="0">
                <a:latin typeface="Calibri" pitchFamily="34" charset="0"/>
              </a:rPr>
              <a:t>Bộ Hợp tác và Phát triển Kinh tế </a:t>
            </a:r>
            <a:r>
              <a:rPr lang="en-US" sz="1600" dirty="0" err="1">
                <a:latin typeface="Calibri" pitchFamily="34" charset="0"/>
              </a:rPr>
              <a:t>của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Cộng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Hòa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Liên</a:t>
            </a:r>
            <a:r>
              <a:rPr lang="en-US" sz="1600" dirty="0">
                <a:latin typeface="Calibri" pitchFamily="34" charset="0"/>
              </a:rPr>
              <a:t> Bang </a:t>
            </a:r>
            <a:r>
              <a:rPr lang="vi-VN" sz="1600" dirty="0">
                <a:latin typeface="Calibri" pitchFamily="34" charset="0"/>
              </a:rPr>
              <a:t>Đức (BMZ)</a:t>
            </a:r>
            <a:endParaRPr lang="en-US" sz="1600" dirty="0">
              <a:solidFill>
                <a:prstClr val="black"/>
              </a:solidFill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biên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và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sở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hữu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tuyên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bố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phép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sử </a:t>
            </a:r>
            <a:r>
              <a:rPr lang="vi-VN" sz="1600" dirty="0">
                <a:latin typeface="Calibri" pitchFamily="34" charset="0"/>
              </a:rPr>
              <a:t>dụng tài </a:t>
            </a:r>
            <a:r>
              <a:rPr lang="vi-VN" sz="1600" dirty="0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hoặc các </a:t>
            </a:r>
            <a:r>
              <a:rPr lang="en-US" sz="1600" dirty="0" err="1" smtClean="0">
                <a:latin typeface="Calibri" pitchFamily="34" charset="0"/>
              </a:rPr>
              <a:t>phần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dẫn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từ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phục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vụ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các mục đích phi thương </a:t>
            </a:r>
            <a:r>
              <a:rPr lang="vi-VN" sz="1600" dirty="0" smtClean="0">
                <a:latin typeface="Calibri" pitchFamily="34" charset="0"/>
              </a:rPr>
              <a:t>mại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.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liệu có thể được sửa đổi theo nhu cầu </a:t>
            </a:r>
            <a:r>
              <a:rPr lang="en-US" sz="1600" dirty="0" err="1" smtClean="0">
                <a:latin typeface="Calibri" pitchFamily="34" charset="0"/>
              </a:rPr>
              <a:t>trình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từng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nhân</a:t>
            </a:r>
            <a:r>
              <a:rPr lang="en-US" sz="1600" dirty="0" smtClean="0">
                <a:latin typeface="Calibri" pitchFamily="34" charset="0"/>
              </a:rPr>
              <a:t> hay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vi-VN" sz="1600" dirty="0" smtClean="0">
                <a:latin typeface="Calibri" pitchFamily="34" charset="0"/>
              </a:rPr>
              <a:t>, </a:t>
            </a:r>
            <a:r>
              <a:rPr lang="en-US" sz="1600" dirty="0" err="1" smtClean="0">
                <a:latin typeface="Calibri" pitchFamily="34" charset="0"/>
              </a:rPr>
              <a:t>tuy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nhiên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thông điệp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chính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thức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và nội </a:t>
            </a:r>
            <a:r>
              <a:rPr lang="vi-VN" sz="1600" dirty="0" smtClean="0">
                <a:latin typeface="Calibri" pitchFamily="34" charset="0"/>
              </a:rPr>
              <a:t>dung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cốt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lõi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được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diễn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giải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sai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lệch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hoặc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trình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lệch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lạc</a:t>
            </a:r>
            <a:r>
              <a:rPr lang="en-US" sz="1600" dirty="0" smtClean="0">
                <a:latin typeface="Calibri" pitchFamily="34" charset="0"/>
              </a:rPr>
              <a:t> ý </a:t>
            </a:r>
            <a:r>
              <a:rPr lang="en-US" sz="1600" dirty="0" err="1" smtClean="0">
                <a:latin typeface="Calibri" pitchFamily="34" charset="0"/>
              </a:rPr>
              <a:t>nghĩa</a:t>
            </a:r>
            <a:r>
              <a:rPr lang="vi-VN" sz="1600" dirty="0" smtClean="0">
                <a:latin typeface="Calibri" pitchFamily="34" charset="0"/>
              </a:rPr>
              <a:t>. </a:t>
            </a:r>
            <a:endParaRPr lang="vi-VN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Tất cả thiếu sót, </a:t>
            </a:r>
            <a:r>
              <a:rPr lang="en-US" sz="1600" dirty="0" err="1" smtClean="0">
                <a:latin typeface="Calibri" pitchFamily="34" charset="0"/>
              </a:rPr>
              <a:t>điểm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chưa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chính </a:t>
            </a:r>
            <a:r>
              <a:rPr lang="vi-VN" sz="1600" dirty="0">
                <a:latin typeface="Calibri" pitchFamily="34" charset="0"/>
              </a:rPr>
              <a:t>xác hoặc quan điểm thể hiện trong tài liệu này là trách nhiệm của </a:t>
            </a:r>
            <a:r>
              <a:rPr lang="vi-VN" sz="1600" dirty="0" smtClean="0">
                <a:latin typeface="Calibri" pitchFamily="34" charset="0"/>
              </a:rPr>
              <a:t>c</a:t>
            </a:r>
            <a:r>
              <a:rPr lang="en-US" sz="1600" dirty="0" err="1" smtClean="0">
                <a:latin typeface="Calibri" pitchFamily="34" charset="0"/>
              </a:rPr>
              <a:t>ác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biên</a:t>
            </a:r>
            <a:r>
              <a:rPr lang="en-US" sz="1600" dirty="0" smtClean="0">
                <a:latin typeface="Calibri" pitchFamily="34" charset="0"/>
              </a:rPr>
              <a:t>. </a:t>
            </a:r>
            <a:r>
              <a:rPr lang="en-US" sz="1600" dirty="0" err="1" smtClean="0">
                <a:latin typeface="Calibri" pitchFamily="34" charset="0"/>
              </a:rPr>
              <a:t>Nó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phản ánh quan điểm </a:t>
            </a:r>
            <a:r>
              <a:rPr lang="en-US" sz="1600" dirty="0" smtClean="0">
                <a:latin typeface="Calibri" pitchFamily="34" charset="0"/>
              </a:rPr>
              <a:t>hay </a:t>
            </a:r>
            <a:r>
              <a:rPr lang="en-US" sz="1600" dirty="0" err="1" smtClean="0">
                <a:latin typeface="Calibri" pitchFamily="34" charset="0"/>
              </a:rPr>
              <a:t>nó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là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quan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điểm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của </a:t>
            </a:r>
            <a:r>
              <a:rPr lang="vi-VN" sz="1600" dirty="0">
                <a:latin typeface="Calibri" pitchFamily="34" charset="0"/>
              </a:rPr>
              <a:t>BMZ hoặc GIZ.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 smtClean="0">
                <a:latin typeface="Calibri" pitchFamily="34" charset="0"/>
              </a:rPr>
              <a:t>Trang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thông</a:t>
            </a:r>
            <a:r>
              <a:rPr lang="en-US" sz="1600" dirty="0" smtClean="0">
                <a:latin typeface="Calibri" pitchFamily="34" charset="0"/>
              </a:rPr>
              <a:t> tin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này chỉ dành cho mục </a:t>
            </a:r>
            <a:r>
              <a:rPr lang="vi-VN" sz="1600" dirty="0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lưu</a:t>
            </a:r>
            <a:r>
              <a:rPr lang="en-US" sz="1600" dirty="0" smtClean="0">
                <a:latin typeface="Calibri" pitchFamily="34" charset="0"/>
              </a:rPr>
              <a:t> ý, </a:t>
            </a:r>
            <a:r>
              <a:rPr lang="en-US" sz="1600" dirty="0" err="1" smtClean="0">
                <a:latin typeface="Calibri" pitchFamily="34" charset="0"/>
              </a:rPr>
              <a:t>người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sữ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dụng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để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có thể </a:t>
            </a:r>
            <a:r>
              <a:rPr lang="en-US" sz="1600" dirty="0" err="1" smtClean="0">
                <a:latin typeface="Calibri" pitchFamily="34" charset="0"/>
              </a:rPr>
              <a:t>cắt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bỏ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sử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dụng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trang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khi</a:t>
            </a:r>
            <a:r>
              <a:rPr lang="en-US" sz="1600" dirty="0" smtClean="0">
                <a:latin typeface="Calibri" pitchFamily="34" charset="0"/>
              </a:rPr>
              <a:t> in </a:t>
            </a:r>
            <a:r>
              <a:rPr lang="en-US" sz="1600" dirty="0" err="1" smtClean="0">
                <a:latin typeface="Calibri" pitchFamily="34" charset="0"/>
              </a:rPr>
              <a:t>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hoặc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hoàn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tất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vi-VN" sz="1600" dirty="0" smtClean="0">
                <a:latin typeface="Calibri" pitchFamily="34" charset="0"/>
              </a:rPr>
              <a:t> </a:t>
            </a:r>
            <a:endParaRPr lang="vi-VN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Nếu </a:t>
            </a:r>
            <a:r>
              <a:rPr lang="en-US" sz="1600" dirty="0" err="1" smtClean="0">
                <a:latin typeface="Calibri" pitchFamily="34" charset="0"/>
              </a:rPr>
              <a:t>các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nhân</a:t>
            </a:r>
            <a:r>
              <a:rPr lang="en-US" sz="1600" dirty="0" smtClean="0">
                <a:latin typeface="Calibri" pitchFamily="34" charset="0"/>
              </a:rPr>
              <a:t> hay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có</a:t>
            </a:r>
            <a:r>
              <a:rPr lang="en-US" sz="1600" dirty="0" smtClean="0">
                <a:latin typeface="Calibri" pitchFamily="34" charset="0"/>
              </a:rPr>
              <a:t> ý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định sử dụng đào tạo </a:t>
            </a:r>
            <a:r>
              <a:rPr lang="vi-VN" sz="1600" dirty="0" smtClean="0">
                <a:latin typeface="Calibri" pitchFamily="34" charset="0"/>
              </a:rPr>
              <a:t>này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mục</a:t>
            </a:r>
            <a:r>
              <a:rPr lang="en-US" sz="1600" dirty="0" smtClean="0">
                <a:latin typeface="Calibri" pitchFamily="34" charset="0"/>
              </a:rPr>
              <a:t>                                  </a:t>
            </a:r>
            <a:r>
              <a:rPr lang="en-US" sz="1600" dirty="0" err="1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en-US" sz="1600" dirty="0" smtClean="0">
                <a:latin typeface="Calibri" pitchFamily="34" charset="0"/>
              </a:rPr>
              <a:t>  </a:t>
            </a:r>
            <a:r>
              <a:rPr lang="en-US" sz="1600" dirty="0" err="1" smtClean="0">
                <a:latin typeface="Calibri" pitchFamily="34" charset="0"/>
              </a:rPr>
              <a:t>đào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tạo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, </a:t>
            </a:r>
            <a:r>
              <a:rPr lang="vi-VN" sz="1600" dirty="0">
                <a:latin typeface="Calibri" pitchFamily="34" charset="0"/>
              </a:rPr>
              <a:t>chúng tôi </a:t>
            </a:r>
            <a:r>
              <a:rPr lang="vi-VN" sz="1600" dirty="0" smtClean="0">
                <a:latin typeface="Calibri" pitchFamily="34" charset="0"/>
              </a:rPr>
              <a:t>sẽ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đánh </a:t>
            </a:r>
            <a:r>
              <a:rPr lang="vi-VN" sz="1600" dirty="0">
                <a:latin typeface="Calibri" pitchFamily="34" charset="0"/>
              </a:rPr>
              <a:t>giá cao nếu bạn </a:t>
            </a:r>
            <a:r>
              <a:rPr lang="en-US" sz="1600" dirty="0" smtClean="0">
                <a:latin typeface="Calibri" pitchFamily="34" charset="0"/>
              </a:rPr>
              <a:t>                                                                                   </a:t>
            </a:r>
            <a:r>
              <a:rPr lang="vi-VN" sz="1600" dirty="0" smtClean="0">
                <a:latin typeface="Calibri" pitchFamily="34" charset="0"/>
              </a:rPr>
              <a:t>thông </a:t>
            </a:r>
            <a:r>
              <a:rPr lang="vi-VN" sz="1600" dirty="0">
                <a:latin typeface="Calibri" pitchFamily="34" charset="0"/>
              </a:rPr>
              <a:t>báo cho chúng tôi bằng cách liên hệ </a:t>
            </a:r>
            <a:r>
              <a:rPr lang="en-US" sz="1600" dirty="0" smtClean="0">
                <a:latin typeface="Calibri" pitchFamily="34" charset="0"/>
              </a:rPr>
              <a:t>qua </a:t>
            </a:r>
            <a:r>
              <a:rPr lang="en-US" sz="1600" dirty="0" err="1" smtClean="0">
                <a:latin typeface="Calibri" pitchFamily="34" charset="0"/>
              </a:rPr>
              <a:t>địa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chỉ</a:t>
            </a:r>
            <a:r>
              <a:rPr lang="en-US" sz="1600" dirty="0" smtClean="0">
                <a:latin typeface="Calibri" pitchFamily="34" charset="0"/>
              </a:rPr>
              <a:t>                                                                                                 </a:t>
            </a:r>
            <a:r>
              <a:rPr lang="en-US" sz="1600" b="1" dirty="0" smtClean="0">
                <a:latin typeface="Calibri" pitchFamily="34" charset="0"/>
              </a:rPr>
              <a:t>email: f</a:t>
            </a:r>
            <a:r>
              <a:rPr lang="vi-VN" sz="1600" b="1" dirty="0" smtClean="0">
                <a:latin typeface="Calibri" pitchFamily="34" charset="0"/>
              </a:rPr>
              <a:t>orests@giz.de</a:t>
            </a:r>
            <a:r>
              <a:rPr lang="vi-VN" sz="1600" dirty="0">
                <a:latin typeface="Calibri" pitchFamily="34" charset="0"/>
              </a:rPr>
              <a:t>.</a:t>
            </a:r>
            <a:endParaRPr lang="en-US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de-DE" sz="8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509" y="5254759"/>
            <a:ext cx="2260172" cy="125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92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68463"/>
            <a:ext cx="8146401" cy="435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382000" cy="381000"/>
          </a:xfrm>
        </p:spPr>
        <p:txBody>
          <a:bodyPr/>
          <a:lstStyle/>
          <a:p>
            <a:r>
              <a:rPr lang="en-GB" dirty="0" err="1"/>
              <a:t>Tổng</a:t>
            </a:r>
            <a:r>
              <a:rPr lang="en-GB" dirty="0"/>
              <a:t> </a:t>
            </a:r>
            <a:r>
              <a:rPr lang="en-GB" dirty="0" err="1"/>
              <a:t>quan</a:t>
            </a:r>
            <a:r>
              <a:rPr lang="en-GB" dirty="0"/>
              <a:t> </a:t>
            </a:r>
            <a:r>
              <a:rPr lang="en-GB" dirty="0" err="1"/>
              <a:t>về</a:t>
            </a:r>
            <a:r>
              <a:rPr lang="en-GB" dirty="0"/>
              <a:t> </a:t>
            </a:r>
            <a:r>
              <a:rPr lang="en-GB" dirty="0" err="1"/>
              <a:t>việc</a:t>
            </a:r>
            <a:r>
              <a:rPr lang="en-GB" dirty="0"/>
              <a:t> </a:t>
            </a:r>
            <a:r>
              <a:rPr lang="en-GB" dirty="0" err="1"/>
              <a:t>thực</a:t>
            </a:r>
            <a:r>
              <a:rPr lang="en-GB" dirty="0"/>
              <a:t> </a:t>
            </a:r>
            <a:r>
              <a:rPr lang="en-GB" dirty="0" err="1"/>
              <a:t>hiện</a:t>
            </a:r>
            <a:r>
              <a:rPr lang="en-GB" dirty="0"/>
              <a:t> </a:t>
            </a:r>
            <a:r>
              <a:rPr lang="en-GB" dirty="0" err="1"/>
              <a:t>tại</a:t>
            </a:r>
            <a:r>
              <a:rPr lang="en-GB" dirty="0"/>
              <a:t> </a:t>
            </a:r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nước</a:t>
            </a:r>
            <a:r>
              <a:rPr lang="en-GB" dirty="0"/>
              <a:t> </a:t>
            </a:r>
            <a:r>
              <a:rPr lang="en-GB" dirty="0" err="1"/>
              <a:t>thành</a:t>
            </a:r>
            <a:r>
              <a:rPr lang="en-GB" dirty="0"/>
              <a:t> </a:t>
            </a:r>
            <a:r>
              <a:rPr lang="en-GB" dirty="0" err="1"/>
              <a:t>viên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12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5105400" cy="4724400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dirty="0" err="1" smtClean="0"/>
              <a:t>Các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quốc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thành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viên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đặt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ra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quy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định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về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khung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hình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phạt</a:t>
            </a:r>
            <a:endParaRPr lang="en-GB" altLang="en-US" dirty="0" smtClean="0"/>
          </a:p>
          <a:p>
            <a:pPr eaLnBrk="1" hangingPunct="1"/>
            <a:r>
              <a:rPr lang="en-GB" altLang="en-US" dirty="0" err="1" smtClean="0"/>
              <a:t>Khung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hình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phạt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hiệu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quả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tương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xứng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mang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tính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chất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phòng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ngừa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và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có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thể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bao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gồm</a:t>
            </a:r>
            <a:r>
              <a:rPr lang="en-GB" altLang="en-US" dirty="0" smtClean="0"/>
              <a:t>: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 err="1" smtClean="0"/>
              <a:t>Khoản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phạt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tương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xứng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với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những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tác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hại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về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mặt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môi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trường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giá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trị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của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endParaRPr lang="en-GB" altLang="en-US" dirty="0" smtClean="0"/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 err="1" smtClean="0"/>
              <a:t>Tịch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sản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phẩm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endParaRPr lang="en-GB" altLang="en-US" dirty="0" smtClean="0"/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 smtClean="0"/>
              <a:t>Đình </a:t>
            </a:r>
            <a:r>
              <a:rPr lang="en-GB" altLang="en-US" dirty="0" err="1" smtClean="0"/>
              <a:t>chỉ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ngay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lập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tức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hoạt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động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thương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mại</a:t>
            </a:r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Khung</a:t>
            </a:r>
            <a:r>
              <a:rPr lang="en-GB" dirty="0"/>
              <a:t> </a:t>
            </a:r>
            <a:r>
              <a:rPr lang="en-GB" dirty="0" err="1"/>
              <a:t>hình</a:t>
            </a:r>
            <a:r>
              <a:rPr lang="en-GB" dirty="0"/>
              <a:t> </a:t>
            </a:r>
            <a:r>
              <a:rPr lang="en-GB" dirty="0" err="1"/>
              <a:t>phạt</a:t>
            </a:r>
            <a:r>
              <a:rPr lang="en-GB" dirty="0"/>
              <a:t> (1/3)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1804851"/>
            <a:ext cx="3124200" cy="314325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0330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4953000" cy="472440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err="1" smtClean="0"/>
              <a:t>Hình</a:t>
            </a:r>
            <a:r>
              <a:rPr lang="en-GB" dirty="0" smtClean="0"/>
              <a:t> </a:t>
            </a:r>
            <a:r>
              <a:rPr lang="en-GB" dirty="0" err="1" smtClean="0"/>
              <a:t>phạt</a:t>
            </a:r>
            <a:r>
              <a:rPr lang="en-GB" dirty="0" smtClean="0"/>
              <a:t> </a:t>
            </a:r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thể</a:t>
            </a:r>
            <a:r>
              <a:rPr lang="en-GB" dirty="0" smtClean="0"/>
              <a:t> </a:t>
            </a:r>
            <a:r>
              <a:rPr lang="en-GB" dirty="0" err="1" smtClean="0"/>
              <a:t>được</a:t>
            </a:r>
            <a:r>
              <a:rPr lang="en-GB" dirty="0" smtClean="0"/>
              <a:t> </a:t>
            </a:r>
            <a:r>
              <a:rPr lang="en-GB" dirty="0" err="1" smtClean="0"/>
              <a:t>đặt</a:t>
            </a:r>
            <a:r>
              <a:rPr lang="en-GB" dirty="0" smtClean="0"/>
              <a:t> </a:t>
            </a:r>
            <a:r>
              <a:rPr lang="en-GB" dirty="0" err="1" smtClean="0"/>
              <a:t>ra</a:t>
            </a:r>
            <a:endParaRPr lang="en-GB" dirty="0" smtClean="0"/>
          </a:p>
          <a:p>
            <a:pPr lvl="1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GB" sz="2200" dirty="0" err="1" smtClean="0"/>
              <a:t>Đối</a:t>
            </a:r>
            <a:r>
              <a:rPr lang="en-GB" sz="2200" dirty="0" smtClean="0"/>
              <a:t> </a:t>
            </a:r>
            <a:r>
              <a:rPr lang="en-GB" sz="2200" dirty="0" err="1" smtClean="0"/>
              <a:t>với</a:t>
            </a:r>
            <a:r>
              <a:rPr lang="en-GB" sz="2200" dirty="0" smtClean="0"/>
              <a:t> </a:t>
            </a:r>
            <a:r>
              <a:rPr lang="en-GB" sz="2200" dirty="0" err="1" smtClean="0"/>
              <a:t>Doanh</a:t>
            </a:r>
            <a:r>
              <a:rPr lang="en-GB" sz="2200" dirty="0" smtClean="0"/>
              <a:t> </a:t>
            </a:r>
            <a:r>
              <a:rPr lang="en-GB" sz="2200" dirty="0" err="1" smtClean="0"/>
              <a:t>nghiệp</a:t>
            </a:r>
            <a:r>
              <a:rPr lang="en-GB" sz="2200" dirty="0" smtClean="0"/>
              <a:t> (Operators) </a:t>
            </a:r>
            <a:r>
              <a:rPr lang="en-GB" sz="2200" dirty="0" err="1" smtClean="0"/>
              <a:t>nếu</a:t>
            </a:r>
            <a:r>
              <a:rPr lang="en-GB" sz="2200" dirty="0" smtClean="0"/>
              <a:t> </a:t>
            </a:r>
            <a:r>
              <a:rPr lang="en-GB" sz="2200" dirty="0" err="1" smtClean="0"/>
              <a:t>họ</a:t>
            </a:r>
            <a:endParaRPr lang="en-GB" sz="2200" dirty="0" smtClean="0"/>
          </a:p>
          <a:p>
            <a:pPr lvl="2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 err="1" smtClean="0"/>
              <a:t>Đưa</a:t>
            </a:r>
            <a:r>
              <a:rPr lang="en-GB" sz="2200" dirty="0" smtClean="0"/>
              <a:t> </a:t>
            </a:r>
            <a:r>
              <a:rPr lang="en-GB" sz="2200" dirty="0" err="1" smtClean="0"/>
              <a:t>gỗ</a:t>
            </a:r>
            <a:r>
              <a:rPr lang="en-GB" sz="2200" dirty="0" smtClean="0"/>
              <a:t> </a:t>
            </a:r>
            <a:r>
              <a:rPr lang="en-GB" sz="2200" dirty="0" err="1" smtClean="0"/>
              <a:t>khai</a:t>
            </a:r>
            <a:r>
              <a:rPr lang="en-GB" sz="2200" dirty="0" smtClean="0"/>
              <a:t> </a:t>
            </a:r>
            <a:r>
              <a:rPr lang="en-GB" sz="2200" dirty="0" err="1" smtClean="0"/>
              <a:t>thác</a:t>
            </a:r>
            <a:r>
              <a:rPr lang="en-GB" sz="2200" dirty="0" smtClean="0"/>
              <a:t> </a:t>
            </a:r>
            <a:r>
              <a:rPr lang="en-GB" sz="2200" dirty="0" err="1" smtClean="0"/>
              <a:t>bất</a:t>
            </a:r>
            <a:r>
              <a:rPr lang="en-GB" sz="2200" dirty="0" smtClean="0"/>
              <a:t> </a:t>
            </a:r>
            <a:r>
              <a:rPr lang="en-GB" sz="2200" dirty="0" err="1" smtClean="0"/>
              <a:t>hợp</a:t>
            </a:r>
            <a:r>
              <a:rPr lang="en-GB" sz="2200" dirty="0" smtClean="0"/>
              <a:t> </a:t>
            </a:r>
            <a:r>
              <a:rPr lang="en-GB" sz="2200" dirty="0" err="1" smtClean="0"/>
              <a:t>pháp</a:t>
            </a:r>
            <a:r>
              <a:rPr lang="en-GB" sz="2200" dirty="0" smtClean="0"/>
              <a:t> </a:t>
            </a:r>
            <a:r>
              <a:rPr lang="en-GB" sz="2200" dirty="0" err="1" smtClean="0"/>
              <a:t>và</a:t>
            </a:r>
            <a:r>
              <a:rPr lang="en-GB" sz="2200" dirty="0" smtClean="0"/>
              <a:t> </a:t>
            </a:r>
            <a:r>
              <a:rPr lang="en-GB" sz="2200" dirty="0" err="1" smtClean="0"/>
              <a:t>sản</a:t>
            </a:r>
            <a:r>
              <a:rPr lang="en-GB" sz="2200" dirty="0" smtClean="0"/>
              <a:t> </a:t>
            </a:r>
            <a:r>
              <a:rPr lang="en-GB" sz="2200" dirty="0" err="1" smtClean="0"/>
              <a:t>phẩm</a:t>
            </a:r>
            <a:r>
              <a:rPr lang="en-GB" sz="2200" dirty="0" smtClean="0"/>
              <a:t> </a:t>
            </a:r>
            <a:r>
              <a:rPr lang="en-GB" sz="2200" dirty="0" err="1" smtClean="0"/>
              <a:t>từ</a:t>
            </a:r>
            <a:r>
              <a:rPr lang="en-GB" sz="2200" dirty="0" smtClean="0"/>
              <a:t> </a:t>
            </a:r>
            <a:r>
              <a:rPr lang="en-GB" sz="2200" dirty="0" err="1" smtClean="0"/>
              <a:t>gỗ</a:t>
            </a:r>
            <a:r>
              <a:rPr lang="en-GB" sz="2200" dirty="0" smtClean="0"/>
              <a:t> </a:t>
            </a:r>
            <a:r>
              <a:rPr lang="en-GB" sz="2200" dirty="0" err="1" smtClean="0"/>
              <a:t>khai</a:t>
            </a:r>
            <a:r>
              <a:rPr lang="en-GB" sz="2200" dirty="0" smtClean="0"/>
              <a:t> </a:t>
            </a:r>
            <a:r>
              <a:rPr lang="en-GB" sz="2200" dirty="0" err="1" smtClean="0"/>
              <a:t>thác</a:t>
            </a:r>
            <a:r>
              <a:rPr lang="en-GB" sz="2200" dirty="0" smtClean="0"/>
              <a:t> </a:t>
            </a:r>
            <a:r>
              <a:rPr lang="en-GB" sz="2200" dirty="0" err="1" smtClean="0"/>
              <a:t>bất</a:t>
            </a:r>
            <a:r>
              <a:rPr lang="en-GB" sz="2200" dirty="0" smtClean="0"/>
              <a:t> </a:t>
            </a:r>
            <a:r>
              <a:rPr lang="en-GB" sz="2200" dirty="0" err="1" smtClean="0"/>
              <a:t>hợp</a:t>
            </a:r>
            <a:r>
              <a:rPr lang="en-GB" sz="2200" dirty="0" smtClean="0"/>
              <a:t> </a:t>
            </a:r>
            <a:r>
              <a:rPr lang="en-GB" sz="2200" dirty="0" err="1" smtClean="0"/>
              <a:t>pháp</a:t>
            </a:r>
            <a:r>
              <a:rPr lang="en-GB" sz="2200" dirty="0" smtClean="0"/>
              <a:t> </a:t>
            </a:r>
            <a:r>
              <a:rPr lang="en-GB" sz="2200" dirty="0" err="1" smtClean="0"/>
              <a:t>vào</a:t>
            </a:r>
            <a:r>
              <a:rPr lang="en-GB" sz="2200" dirty="0" smtClean="0"/>
              <a:t> </a:t>
            </a:r>
            <a:r>
              <a:rPr lang="en-GB" sz="2200" dirty="0" err="1" smtClean="0"/>
              <a:t>thị</a:t>
            </a:r>
            <a:r>
              <a:rPr lang="en-GB" sz="2200" dirty="0" smtClean="0"/>
              <a:t> </a:t>
            </a:r>
            <a:r>
              <a:rPr lang="en-GB" sz="2200" dirty="0" err="1" smtClean="0"/>
              <a:t>trường</a:t>
            </a:r>
            <a:endParaRPr lang="en-GB" sz="2200" dirty="0" smtClean="0"/>
          </a:p>
          <a:p>
            <a:pPr lvl="2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 err="1" smtClean="0"/>
              <a:t>Không</a:t>
            </a:r>
            <a:r>
              <a:rPr lang="en-GB" sz="2200" dirty="0" smtClean="0"/>
              <a:t> </a:t>
            </a:r>
            <a:r>
              <a:rPr lang="en-GB" sz="2200" dirty="0" err="1" smtClean="0"/>
              <a:t>thực</a:t>
            </a:r>
            <a:r>
              <a:rPr lang="en-GB" sz="2200" dirty="0" smtClean="0"/>
              <a:t> </a:t>
            </a:r>
            <a:r>
              <a:rPr lang="en-GB" sz="2200" dirty="0" err="1" smtClean="0"/>
              <a:t>hiện</a:t>
            </a:r>
            <a:r>
              <a:rPr lang="en-GB" sz="2200" dirty="0" smtClean="0"/>
              <a:t> </a:t>
            </a:r>
            <a:r>
              <a:rPr lang="en-GB" sz="2200" dirty="0" err="1" smtClean="0"/>
              <a:t>trách</a:t>
            </a:r>
            <a:r>
              <a:rPr lang="en-GB" sz="2200" dirty="0" smtClean="0"/>
              <a:t> </a:t>
            </a:r>
            <a:r>
              <a:rPr lang="en-GB" sz="2200" dirty="0" err="1" smtClean="0"/>
              <a:t>nhiệm</a:t>
            </a:r>
            <a:r>
              <a:rPr lang="en-GB" sz="2200" dirty="0" smtClean="0"/>
              <a:t> </a:t>
            </a:r>
            <a:r>
              <a:rPr lang="en-GB" sz="2200" dirty="0" err="1" smtClean="0"/>
              <a:t>giải</a:t>
            </a:r>
            <a:r>
              <a:rPr lang="en-GB" sz="2200" dirty="0" smtClean="0"/>
              <a:t> </a:t>
            </a:r>
            <a:r>
              <a:rPr lang="en-GB" sz="2200" dirty="0" err="1" smtClean="0"/>
              <a:t>trình</a:t>
            </a:r>
            <a:r>
              <a:rPr lang="en-GB" sz="2200" dirty="0" smtClean="0"/>
              <a:t> </a:t>
            </a:r>
            <a:r>
              <a:rPr lang="en-GB" sz="2200" dirty="0" err="1" smtClean="0"/>
              <a:t>khi</a:t>
            </a:r>
            <a:r>
              <a:rPr lang="en-GB" sz="2200" dirty="0" smtClean="0"/>
              <a:t> </a:t>
            </a:r>
            <a:r>
              <a:rPr lang="en-GB" sz="2200" dirty="0" err="1" smtClean="0"/>
              <a:t>đưa</a:t>
            </a:r>
            <a:r>
              <a:rPr lang="en-GB" sz="2200" dirty="0" smtClean="0"/>
              <a:t> </a:t>
            </a:r>
            <a:r>
              <a:rPr lang="en-GB" sz="2200" dirty="0" err="1" smtClean="0"/>
              <a:t>gỗ</a:t>
            </a:r>
            <a:r>
              <a:rPr lang="en-GB" sz="2200" dirty="0" smtClean="0"/>
              <a:t> </a:t>
            </a:r>
            <a:r>
              <a:rPr lang="en-GB" sz="2200" dirty="0" err="1" smtClean="0"/>
              <a:t>và</a:t>
            </a:r>
            <a:r>
              <a:rPr lang="en-GB" sz="2200" dirty="0" smtClean="0"/>
              <a:t> </a:t>
            </a:r>
            <a:r>
              <a:rPr lang="en-GB" sz="2200" dirty="0" err="1" smtClean="0"/>
              <a:t>sản</a:t>
            </a:r>
            <a:r>
              <a:rPr lang="en-GB" sz="2200" dirty="0" smtClean="0"/>
              <a:t> </a:t>
            </a:r>
            <a:r>
              <a:rPr lang="en-GB" sz="2200" dirty="0" err="1" smtClean="0"/>
              <a:t>phẩm</a:t>
            </a:r>
            <a:r>
              <a:rPr lang="en-GB" sz="2200" dirty="0" smtClean="0"/>
              <a:t> </a:t>
            </a:r>
            <a:r>
              <a:rPr lang="en-GB" sz="2200" dirty="0" err="1" smtClean="0"/>
              <a:t>gỗ</a:t>
            </a:r>
            <a:r>
              <a:rPr lang="en-GB" sz="2200" dirty="0" smtClean="0"/>
              <a:t> </a:t>
            </a:r>
            <a:r>
              <a:rPr lang="en-GB" sz="2200" dirty="0" err="1" smtClean="0"/>
              <a:t>vào</a:t>
            </a:r>
            <a:r>
              <a:rPr lang="en-GB" sz="2200" dirty="0" smtClean="0"/>
              <a:t> </a:t>
            </a:r>
            <a:r>
              <a:rPr lang="en-GB" sz="2200" dirty="0" err="1" smtClean="0"/>
              <a:t>thị</a:t>
            </a:r>
            <a:r>
              <a:rPr lang="en-GB" sz="2200" dirty="0" smtClean="0"/>
              <a:t> </a:t>
            </a:r>
            <a:r>
              <a:rPr lang="en-GB" sz="2200" dirty="0" err="1" smtClean="0"/>
              <a:t>trường</a:t>
            </a:r>
            <a:endParaRPr lang="en-GB" sz="2200" dirty="0" smtClean="0"/>
          </a:p>
          <a:p>
            <a:pPr lvl="1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GB" sz="2200" dirty="0" err="1" smtClean="0"/>
              <a:t>Đối</a:t>
            </a:r>
            <a:r>
              <a:rPr lang="en-GB" sz="2200" dirty="0" smtClean="0"/>
              <a:t> </a:t>
            </a:r>
            <a:r>
              <a:rPr lang="en-GB" sz="2200" dirty="0" err="1" smtClean="0"/>
              <a:t>với</a:t>
            </a:r>
            <a:r>
              <a:rPr lang="en-GB" sz="2200" dirty="0" smtClean="0"/>
              <a:t> </a:t>
            </a:r>
            <a:r>
              <a:rPr lang="en-GB" sz="2200" dirty="0" err="1" smtClean="0"/>
              <a:t>Thương</a:t>
            </a:r>
            <a:r>
              <a:rPr lang="en-GB" sz="2200" dirty="0" smtClean="0"/>
              <a:t> </a:t>
            </a:r>
            <a:r>
              <a:rPr lang="en-GB" sz="2200" dirty="0" err="1" smtClean="0"/>
              <a:t>nhân</a:t>
            </a:r>
            <a:r>
              <a:rPr lang="en-GB" sz="2200" dirty="0" smtClean="0"/>
              <a:t> (Traders) </a:t>
            </a:r>
            <a:r>
              <a:rPr lang="en-GB" sz="2200" dirty="0" err="1" smtClean="0"/>
              <a:t>nếu</a:t>
            </a:r>
            <a:r>
              <a:rPr lang="en-GB" sz="2200" dirty="0" smtClean="0"/>
              <a:t> </a:t>
            </a:r>
            <a:r>
              <a:rPr lang="en-GB" sz="2200" dirty="0" err="1" smtClean="0"/>
              <a:t>họ</a:t>
            </a:r>
            <a:endParaRPr lang="en-GB" sz="2200" dirty="0" smtClean="0"/>
          </a:p>
          <a:p>
            <a:pPr lvl="2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 err="1" smtClean="0"/>
              <a:t>Không</a:t>
            </a:r>
            <a:r>
              <a:rPr lang="en-GB" sz="2200" dirty="0" smtClean="0"/>
              <a:t> </a:t>
            </a:r>
            <a:r>
              <a:rPr lang="en-GB" sz="2200" dirty="0" err="1" smtClean="0"/>
              <a:t>thể</a:t>
            </a:r>
            <a:r>
              <a:rPr lang="en-GB" sz="2200" dirty="0" smtClean="0"/>
              <a:t> </a:t>
            </a:r>
            <a:r>
              <a:rPr lang="en-GB" sz="2200" dirty="0" err="1" smtClean="0"/>
              <a:t>xác</a:t>
            </a:r>
            <a:r>
              <a:rPr lang="en-GB" sz="2200" dirty="0" smtClean="0"/>
              <a:t> </a:t>
            </a:r>
            <a:r>
              <a:rPr lang="en-GB" sz="2200" dirty="0" err="1" smtClean="0"/>
              <a:t>định</a:t>
            </a:r>
            <a:r>
              <a:rPr lang="en-GB" sz="2200" dirty="0" smtClean="0"/>
              <a:t> </a:t>
            </a:r>
            <a:r>
              <a:rPr lang="en-GB" sz="2200" dirty="0" err="1" smtClean="0"/>
              <a:t>doanh</a:t>
            </a:r>
            <a:r>
              <a:rPr lang="en-GB" sz="2200" dirty="0" smtClean="0"/>
              <a:t> </a:t>
            </a:r>
            <a:r>
              <a:rPr lang="en-GB" sz="2200" dirty="0" err="1" smtClean="0"/>
              <a:t>nghiệp</a:t>
            </a:r>
            <a:r>
              <a:rPr lang="en-GB" sz="2200" dirty="0" smtClean="0"/>
              <a:t> (operators) </a:t>
            </a:r>
            <a:r>
              <a:rPr lang="en-GB" sz="2200" dirty="0" err="1" smtClean="0"/>
              <a:t>hoặc</a:t>
            </a:r>
            <a:r>
              <a:rPr lang="en-GB" sz="2200" dirty="0" smtClean="0"/>
              <a:t> </a:t>
            </a:r>
            <a:r>
              <a:rPr lang="en-GB" sz="2200" dirty="0" err="1" smtClean="0"/>
              <a:t>thương</a:t>
            </a:r>
            <a:r>
              <a:rPr lang="en-GB" sz="2200" dirty="0" smtClean="0"/>
              <a:t> </a:t>
            </a:r>
            <a:r>
              <a:rPr lang="en-GB" sz="2200" dirty="0" err="1" smtClean="0"/>
              <a:t>nhân</a:t>
            </a:r>
            <a:r>
              <a:rPr lang="en-GB" sz="2200" dirty="0" smtClean="0"/>
              <a:t> (traders) </a:t>
            </a:r>
            <a:r>
              <a:rPr lang="en-GB" sz="2200" dirty="0" err="1" smtClean="0"/>
              <a:t>cung</a:t>
            </a:r>
            <a:r>
              <a:rPr lang="en-GB" sz="2200" dirty="0" smtClean="0"/>
              <a:t> </a:t>
            </a:r>
            <a:r>
              <a:rPr lang="en-GB" sz="2200" dirty="0" err="1" smtClean="0"/>
              <a:t>cấp</a:t>
            </a:r>
            <a:r>
              <a:rPr lang="en-GB" sz="2200" dirty="0" smtClean="0"/>
              <a:t> </a:t>
            </a:r>
            <a:r>
              <a:rPr lang="en-GB" sz="2200" dirty="0" err="1" smtClean="0"/>
              <a:t>gỗ</a:t>
            </a:r>
            <a:r>
              <a:rPr lang="en-GB" sz="2200" dirty="0" smtClean="0"/>
              <a:t> </a:t>
            </a:r>
            <a:r>
              <a:rPr lang="en-GB" sz="2200" dirty="0" err="1" smtClean="0"/>
              <a:t>cho</a:t>
            </a:r>
            <a:r>
              <a:rPr lang="en-GB" sz="2200" dirty="0" smtClean="0"/>
              <a:t> </a:t>
            </a:r>
            <a:r>
              <a:rPr lang="en-GB" sz="2200" dirty="0" err="1" smtClean="0"/>
              <a:t>họ</a:t>
            </a:r>
            <a:endParaRPr lang="en-GB" sz="2200" dirty="0" smtClean="0"/>
          </a:p>
          <a:p>
            <a:pPr lvl="2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200" dirty="0" err="1" smtClean="0"/>
              <a:t>Không</a:t>
            </a:r>
            <a:r>
              <a:rPr lang="en-GB" sz="2200" dirty="0" smtClean="0"/>
              <a:t> </a:t>
            </a:r>
            <a:r>
              <a:rPr lang="en-GB" sz="2200" dirty="0" err="1" smtClean="0"/>
              <a:t>thể</a:t>
            </a:r>
            <a:r>
              <a:rPr lang="en-GB" sz="2200" dirty="0" smtClean="0"/>
              <a:t> </a:t>
            </a:r>
            <a:r>
              <a:rPr lang="en-GB" sz="2200" dirty="0" err="1" smtClean="0"/>
              <a:t>xác</a:t>
            </a:r>
            <a:r>
              <a:rPr lang="en-GB" sz="2200" dirty="0" smtClean="0"/>
              <a:t> </a:t>
            </a:r>
            <a:r>
              <a:rPr lang="en-GB" sz="2200" dirty="0" err="1" smtClean="0"/>
              <a:t>định</a:t>
            </a:r>
            <a:r>
              <a:rPr lang="en-GB" sz="2200" dirty="0" smtClean="0"/>
              <a:t>, </a:t>
            </a:r>
            <a:r>
              <a:rPr lang="en-GB" sz="2200" dirty="0" err="1" smtClean="0"/>
              <a:t>khi</a:t>
            </a:r>
            <a:r>
              <a:rPr lang="en-GB" sz="2200" dirty="0" smtClean="0"/>
              <a:t> </a:t>
            </a:r>
            <a:r>
              <a:rPr lang="en-GB" sz="2200" dirty="0" err="1" smtClean="0"/>
              <a:t>áp</a:t>
            </a:r>
            <a:r>
              <a:rPr lang="en-GB" sz="2200" dirty="0" smtClean="0"/>
              <a:t> </a:t>
            </a:r>
            <a:r>
              <a:rPr lang="en-GB" sz="2200" dirty="0" err="1" smtClean="0"/>
              <a:t>dụng</a:t>
            </a:r>
            <a:r>
              <a:rPr lang="en-GB" sz="2200" dirty="0" smtClean="0"/>
              <a:t>, </a:t>
            </a:r>
            <a:r>
              <a:rPr lang="en-GB" sz="2200" dirty="0" err="1" smtClean="0"/>
              <a:t>thương</a:t>
            </a:r>
            <a:r>
              <a:rPr lang="en-GB" sz="2200" dirty="0" smtClean="0"/>
              <a:t> </a:t>
            </a:r>
            <a:r>
              <a:rPr lang="en-GB" sz="2200" dirty="0" err="1" smtClean="0"/>
              <a:t>nhân</a:t>
            </a:r>
            <a:r>
              <a:rPr lang="en-GB" sz="2200" dirty="0" smtClean="0"/>
              <a:t> (traders) </a:t>
            </a:r>
            <a:r>
              <a:rPr lang="en-GB" sz="2200" dirty="0" err="1" smtClean="0"/>
              <a:t>mua</a:t>
            </a:r>
            <a:r>
              <a:rPr lang="en-GB" sz="2200" dirty="0" smtClean="0"/>
              <a:t> </a:t>
            </a:r>
            <a:r>
              <a:rPr lang="en-GB" sz="2200" dirty="0" err="1" smtClean="0"/>
              <a:t>gỗ</a:t>
            </a:r>
            <a:r>
              <a:rPr lang="en-GB" sz="2200" dirty="0" smtClean="0"/>
              <a:t> </a:t>
            </a:r>
            <a:r>
              <a:rPr lang="en-GB" sz="2200" dirty="0" err="1" smtClean="0"/>
              <a:t>của</a:t>
            </a:r>
            <a:r>
              <a:rPr lang="en-GB" sz="2200" dirty="0" smtClean="0"/>
              <a:t> </a:t>
            </a:r>
            <a:r>
              <a:rPr lang="en-GB" sz="2200" dirty="0" err="1" smtClean="0"/>
              <a:t>họ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Khung</a:t>
            </a:r>
            <a:r>
              <a:rPr lang="en-GB" dirty="0"/>
              <a:t> </a:t>
            </a:r>
            <a:r>
              <a:rPr lang="en-GB" dirty="0" err="1"/>
              <a:t>hình</a:t>
            </a:r>
            <a:r>
              <a:rPr lang="en-GB" dirty="0"/>
              <a:t> </a:t>
            </a:r>
            <a:r>
              <a:rPr lang="en-GB" dirty="0" err="1"/>
              <a:t>phạt</a:t>
            </a:r>
            <a:r>
              <a:rPr lang="en-GB" dirty="0"/>
              <a:t> (2/3)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1905000"/>
            <a:ext cx="3000375" cy="30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14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5334000" cy="46482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GB" altLang="en-US" dirty="0" err="1" smtClean="0"/>
              <a:t>Các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Tổ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chức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giám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sát</a:t>
            </a:r>
            <a:r>
              <a:rPr lang="en-GB" altLang="en-US" dirty="0" smtClean="0"/>
              <a:t> (MO) </a:t>
            </a:r>
            <a:r>
              <a:rPr lang="en-GB" altLang="en-US" dirty="0" err="1" smtClean="0"/>
              <a:t>có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thể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chịu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phạt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nếu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họ</a:t>
            </a:r>
            <a:endParaRPr lang="en-GB" altLang="en-US" dirty="0" smtClean="0"/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 err="1" smtClean="0"/>
              <a:t>Không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duy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trì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đánh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giá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định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kỳ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hệ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thống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trách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nhiệm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trình</a:t>
            </a:r>
            <a:endParaRPr lang="en-GB" altLang="en-US" dirty="0" smtClean="0"/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 err="1" smtClean="0"/>
              <a:t>Không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xác</a:t>
            </a:r>
            <a:r>
              <a:rPr lang="en-GB" altLang="en-US" dirty="0" smtClean="0"/>
              <a:t> minh </a:t>
            </a:r>
            <a:r>
              <a:rPr lang="en-GB" altLang="en-US" dirty="0" err="1" smtClean="0"/>
              <a:t>việc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sử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dụng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hệ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thống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trách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nhiệm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trình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của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họ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có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đúng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đắn</a:t>
            </a:r>
            <a:r>
              <a:rPr lang="en-GB" altLang="en-US" dirty="0" smtClean="0"/>
              <a:t> hay </a:t>
            </a:r>
            <a:r>
              <a:rPr lang="en-GB" altLang="en-US" dirty="0" err="1" smtClean="0"/>
              <a:t>không</a:t>
            </a:r>
            <a:endParaRPr lang="en-GB" altLang="en-US" dirty="0" smtClean="0"/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 err="1" smtClean="0"/>
              <a:t>Không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thực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hiện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hành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động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phù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hợp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khi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doanh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nghiệp</a:t>
            </a:r>
            <a:r>
              <a:rPr lang="en-GB" altLang="en-US" dirty="0" smtClean="0"/>
              <a:t> (operators) </a:t>
            </a:r>
            <a:r>
              <a:rPr lang="en-GB" altLang="en-US" dirty="0" err="1" smtClean="0"/>
              <a:t>không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sử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dụng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đúng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đắn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hệ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thống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trách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nhiệm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trình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của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họ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bao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gồm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cả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việc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thông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báo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cơ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quan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chức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năng</a:t>
            </a:r>
            <a:r>
              <a:rPr lang="en-GB" altLang="en-US" dirty="0" smtClean="0"/>
              <a:t> (CA) </a:t>
            </a:r>
            <a:r>
              <a:rPr lang="en-GB" altLang="en-US" dirty="0" err="1" smtClean="0"/>
              <a:t>khi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doanh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nghiệp</a:t>
            </a:r>
            <a:r>
              <a:rPr lang="en-GB" altLang="en-US" dirty="0" smtClean="0"/>
              <a:t> (operator) </a:t>
            </a:r>
            <a:r>
              <a:rPr lang="en-GB" altLang="en-US" dirty="0" err="1" smtClean="0"/>
              <a:t>có</a:t>
            </a:r>
            <a:r>
              <a:rPr lang="en-GB" altLang="en-US" dirty="0" smtClean="0"/>
              <a:t> vi </a:t>
            </a:r>
            <a:r>
              <a:rPr lang="en-GB" altLang="en-US" dirty="0" err="1" smtClean="0"/>
              <a:t>phạm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trầm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trọng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hoặc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lặp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lặp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lại</a:t>
            </a:r>
            <a:r>
              <a:rPr lang="en-GB" altLang="en-US" dirty="0" smtClean="0"/>
              <a:t> vi </a:t>
            </a:r>
            <a:r>
              <a:rPr lang="en-GB" altLang="en-US" dirty="0" err="1" smtClean="0"/>
              <a:t>phạm</a:t>
            </a:r>
            <a:endParaRPr lang="en-GB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Khung</a:t>
            </a:r>
            <a:r>
              <a:rPr lang="en-GB" dirty="0"/>
              <a:t> </a:t>
            </a:r>
            <a:r>
              <a:rPr lang="en-GB" dirty="0" err="1"/>
              <a:t>hình</a:t>
            </a:r>
            <a:r>
              <a:rPr lang="en-GB" dirty="0"/>
              <a:t> </a:t>
            </a:r>
            <a:r>
              <a:rPr lang="en-GB" dirty="0" err="1"/>
              <a:t>phạt</a:t>
            </a:r>
            <a:r>
              <a:rPr lang="en-GB" dirty="0"/>
              <a:t> (3/3)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874520"/>
            <a:ext cx="3038475" cy="435292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09183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7848600" cy="609600"/>
          </a:xfrm>
        </p:spPr>
        <p:txBody>
          <a:bodyPr/>
          <a:lstStyle/>
          <a:p>
            <a:pPr>
              <a:defRPr/>
            </a:pPr>
            <a:r>
              <a:rPr sz="1800" dirty="0" err="1" smtClean="0"/>
              <a:t>Bài</a:t>
            </a:r>
            <a:r>
              <a:rPr sz="1800" dirty="0" smtClean="0"/>
              <a:t> </a:t>
            </a:r>
            <a:r>
              <a:rPr sz="1800" dirty="0" err="1" smtClean="0"/>
              <a:t>Tập</a:t>
            </a:r>
            <a:r>
              <a:rPr sz="1800" dirty="0" smtClean="0"/>
              <a:t> :  </a:t>
            </a:r>
            <a:r>
              <a:rPr sz="1800" dirty="0" err="1" smtClean="0"/>
              <a:t>Trả</a:t>
            </a:r>
            <a:r>
              <a:rPr sz="1800" dirty="0" smtClean="0"/>
              <a:t> </a:t>
            </a:r>
            <a:r>
              <a:rPr sz="1800" dirty="0" err="1" smtClean="0"/>
              <a:t>lời</a:t>
            </a:r>
            <a:r>
              <a:rPr sz="1800" dirty="0" smtClean="0"/>
              <a:t> </a:t>
            </a:r>
            <a:r>
              <a:rPr sz="1800" dirty="0" err="1" smtClean="0"/>
              <a:t>câu</a:t>
            </a:r>
            <a:r>
              <a:rPr sz="1800" dirty="0" smtClean="0"/>
              <a:t> </a:t>
            </a:r>
            <a:r>
              <a:rPr sz="1800" dirty="0" err="1" smtClean="0"/>
              <a:t>hỏi</a:t>
            </a:r>
            <a:r>
              <a:rPr sz="1800" dirty="0" smtClean="0"/>
              <a:t> </a:t>
            </a:r>
            <a:r>
              <a:rPr sz="1800" dirty="0" err="1" smtClean="0"/>
              <a:t>về</a:t>
            </a:r>
            <a:r>
              <a:rPr sz="1800" dirty="0" smtClean="0"/>
              <a:t> </a:t>
            </a:r>
            <a:r>
              <a:rPr sz="1800" dirty="0" err="1" smtClean="0"/>
              <a:t>Q</a:t>
            </a:r>
            <a:r>
              <a:rPr lang="en-US" sz="1800" dirty="0" err="1" smtClean="0"/>
              <a:t>u</a:t>
            </a:r>
            <a:r>
              <a:rPr sz="1800" dirty="0" err="1" smtClean="0"/>
              <a:t>y</a:t>
            </a:r>
            <a:r>
              <a:rPr sz="1800" dirty="0" smtClean="0"/>
              <a:t> </a:t>
            </a:r>
            <a:r>
              <a:rPr sz="1800" dirty="0" err="1" smtClean="0"/>
              <a:t>Chế</a:t>
            </a:r>
            <a:r>
              <a:rPr sz="1800" dirty="0" smtClean="0"/>
              <a:t> </a:t>
            </a:r>
            <a:r>
              <a:rPr sz="1800" dirty="0" err="1" smtClean="0"/>
              <a:t>Gỗ</a:t>
            </a:r>
            <a:r>
              <a:rPr sz="1800" dirty="0" smtClean="0"/>
              <a:t> EUTR</a:t>
            </a:r>
            <a:br>
              <a:rPr sz="1800" dirty="0" smtClean="0"/>
            </a:br>
            <a:r>
              <a:rPr sz="1800" dirty="0" smtClean="0"/>
              <a:t>True/False Quick Check EUTR (Multi choice Exercise)</a:t>
            </a:r>
            <a:endParaRPr sz="1800" dirty="0"/>
          </a:p>
        </p:txBody>
      </p:sp>
      <p:sp>
        <p:nvSpPr>
          <p:cNvPr id="1028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5318125" cy="4297363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 err="1" smtClean="0"/>
              <a:t>Bài</a:t>
            </a:r>
            <a:r>
              <a:rPr lang="en-US" dirty="0" smtClean="0"/>
              <a:t> </a:t>
            </a:r>
            <a:r>
              <a:rPr lang="en-US" dirty="0" err="1" smtClean="0"/>
              <a:t>tập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: </a:t>
            </a:r>
            <a:r>
              <a:rPr lang="en-US" dirty="0" err="1" smtClean="0"/>
              <a:t>Đúng</a:t>
            </a:r>
            <a:r>
              <a:rPr lang="en-US" dirty="0" smtClean="0"/>
              <a:t> /Sai</a:t>
            </a:r>
          </a:p>
          <a:p>
            <a:r>
              <a:rPr lang="en-US" dirty="0" err="1" smtClean="0"/>
              <a:t>Bài</a:t>
            </a:r>
            <a:r>
              <a:rPr lang="en-US" dirty="0" smtClean="0"/>
              <a:t> </a:t>
            </a:r>
            <a:r>
              <a:rPr lang="en-US" dirty="0" err="1" smtClean="0"/>
              <a:t>tập</a:t>
            </a:r>
            <a:r>
              <a:rPr lang="en-US" dirty="0" smtClean="0"/>
              <a:t> </a:t>
            </a:r>
            <a:r>
              <a:rPr lang="en-US" dirty="0" err="1" smtClean="0"/>
              <a:t>cá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r>
              <a:rPr lang="en-US" dirty="0" smtClean="0"/>
              <a:t> : </a:t>
            </a:r>
            <a:r>
              <a:rPr lang="en-US" dirty="0" err="1" smtClean="0"/>
              <a:t>câu</a:t>
            </a:r>
            <a:r>
              <a:rPr lang="en-US" dirty="0" smtClean="0"/>
              <a:t> </a:t>
            </a:r>
            <a:r>
              <a:rPr lang="en-US" dirty="0" err="1" smtClean="0"/>
              <a:t>hỏi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1 hay </a:t>
            </a:r>
            <a:r>
              <a:rPr lang="en-US" dirty="0" err="1" smtClean="0"/>
              <a:t>nhiều</a:t>
            </a:r>
            <a:r>
              <a:rPr lang="en-US" dirty="0" smtClean="0"/>
              <a:t> </a:t>
            </a:r>
            <a:r>
              <a:rPr lang="en-US" dirty="0" err="1" smtClean="0"/>
              <a:t>câu</a:t>
            </a:r>
            <a:r>
              <a:rPr lang="en-US" dirty="0" smtClean="0"/>
              <a:t> </a:t>
            </a:r>
            <a:r>
              <a:rPr lang="en-US" dirty="0" err="1" smtClean="0"/>
              <a:t>trả</a:t>
            </a:r>
            <a:r>
              <a:rPr lang="en-US" dirty="0" smtClean="0"/>
              <a:t> </a:t>
            </a:r>
            <a:r>
              <a:rPr lang="en-US" dirty="0" err="1" smtClean="0"/>
              <a:t>lời</a:t>
            </a:r>
            <a:endParaRPr lang="en-US" dirty="0" smtClean="0"/>
          </a:p>
          <a:p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gian</a:t>
            </a:r>
            <a:r>
              <a:rPr lang="en-US" dirty="0" smtClean="0"/>
              <a:t> : 30 </a:t>
            </a:r>
            <a:r>
              <a:rPr lang="en-US" dirty="0" err="1" smtClean="0"/>
              <a:t>Phút</a:t>
            </a:r>
            <a:endParaRPr lang="en-US" dirty="0" smtClean="0"/>
          </a:p>
          <a:p>
            <a:r>
              <a:rPr lang="en-US" dirty="0" err="1" smtClean="0"/>
              <a:t>Nhiệm</a:t>
            </a:r>
            <a:r>
              <a:rPr lang="en-US" dirty="0" smtClean="0"/>
              <a:t> </a:t>
            </a:r>
            <a:r>
              <a:rPr lang="en-US" dirty="0" err="1" smtClean="0"/>
              <a:t>Vụ</a:t>
            </a:r>
            <a:r>
              <a:rPr lang="en-US" dirty="0" smtClean="0"/>
              <a:t>: </a:t>
            </a:r>
          </a:p>
          <a:p>
            <a:pPr marL="914400" lvl="1" indent="-457200">
              <a:buAutoNum type="arabicParenBoth"/>
            </a:pPr>
            <a:r>
              <a:rPr lang="en-US" sz="2400" dirty="0" err="1" smtClean="0"/>
              <a:t>Chọn</a:t>
            </a:r>
            <a:r>
              <a:rPr lang="en-US" sz="2400" dirty="0" smtClean="0"/>
              <a:t> </a:t>
            </a:r>
            <a:r>
              <a:rPr lang="en-US" sz="2400" dirty="0" err="1" smtClean="0"/>
              <a:t>câu</a:t>
            </a:r>
            <a:r>
              <a:rPr lang="en-US" sz="2400" dirty="0" smtClean="0"/>
              <a:t> </a:t>
            </a:r>
            <a:r>
              <a:rPr lang="en-US" sz="2400" dirty="0" err="1" smtClean="0"/>
              <a:t>trả</a:t>
            </a:r>
            <a:r>
              <a:rPr lang="en-US" sz="2400" dirty="0" smtClean="0"/>
              <a:t> </a:t>
            </a:r>
            <a:r>
              <a:rPr lang="en-US" sz="2400" dirty="0" err="1" smtClean="0"/>
              <a:t>lời</a:t>
            </a:r>
            <a:r>
              <a:rPr lang="en-US" sz="2400" dirty="0" smtClean="0"/>
              <a:t> </a:t>
            </a:r>
            <a:r>
              <a:rPr lang="en-US" sz="2400" dirty="0" err="1" smtClean="0"/>
              <a:t>đúng</a:t>
            </a:r>
            <a:r>
              <a:rPr lang="en-US" sz="2400" dirty="0" smtClean="0"/>
              <a:t> </a:t>
            </a:r>
            <a:r>
              <a:rPr lang="en-US" sz="2400" dirty="0" err="1" smtClean="0"/>
              <a:t>cho</a:t>
            </a:r>
            <a:r>
              <a:rPr lang="en-US" sz="2400" dirty="0" smtClean="0"/>
              <a:t> </a:t>
            </a:r>
            <a:r>
              <a:rPr lang="en-US" sz="2400" dirty="0" err="1" smtClean="0"/>
              <a:t>từng</a:t>
            </a:r>
            <a:r>
              <a:rPr lang="en-US" sz="2400" dirty="0" smtClean="0"/>
              <a:t> </a:t>
            </a:r>
            <a:r>
              <a:rPr lang="en-US" sz="2400" dirty="0" err="1" smtClean="0"/>
              <a:t>câu</a:t>
            </a:r>
            <a:r>
              <a:rPr lang="en-US" sz="2400" dirty="0" smtClean="0"/>
              <a:t> </a:t>
            </a:r>
            <a:r>
              <a:rPr lang="en-US" sz="2400" dirty="0" err="1" smtClean="0"/>
              <a:t>hỏi</a:t>
            </a:r>
            <a:endParaRPr lang="en-US" sz="2400" dirty="0" smtClean="0"/>
          </a:p>
          <a:p>
            <a:pPr marL="914400" lvl="1" indent="-457200">
              <a:buAutoNum type="arabicParenBoth"/>
            </a:pPr>
            <a:r>
              <a:rPr lang="en-US" sz="2400" dirty="0" err="1" smtClean="0"/>
              <a:t>Có</a:t>
            </a:r>
            <a:r>
              <a:rPr lang="en-US" sz="2400" dirty="0" smtClean="0"/>
              <a:t> </a:t>
            </a:r>
            <a:r>
              <a:rPr lang="en-US" sz="2400" dirty="0" err="1" smtClean="0"/>
              <a:t>thể</a:t>
            </a:r>
            <a:r>
              <a:rPr lang="en-US" sz="2400" dirty="0" smtClean="0"/>
              <a:t> </a:t>
            </a:r>
            <a:r>
              <a:rPr lang="en-US" sz="2400" dirty="0" err="1" smtClean="0"/>
              <a:t>sử</a:t>
            </a:r>
            <a:r>
              <a:rPr lang="en-US" sz="2400" dirty="0" smtClean="0"/>
              <a:t> </a:t>
            </a:r>
            <a:r>
              <a:rPr lang="en-US" sz="2400" dirty="0" err="1" smtClean="0"/>
              <a:t>dụng</a:t>
            </a:r>
            <a:r>
              <a:rPr lang="en-US" sz="2400" dirty="0" smtClean="0"/>
              <a:t> </a:t>
            </a:r>
            <a:r>
              <a:rPr lang="en-US" sz="2400" dirty="0" err="1" smtClean="0"/>
              <a:t>tài</a:t>
            </a:r>
            <a:r>
              <a:rPr lang="en-US" sz="2400" dirty="0" smtClean="0"/>
              <a:t> </a:t>
            </a:r>
            <a:r>
              <a:rPr lang="en-US" sz="2400" dirty="0" err="1" smtClean="0"/>
              <a:t>liệu</a:t>
            </a:r>
            <a:r>
              <a:rPr lang="en-US" sz="2400" dirty="0" smtClean="0"/>
              <a:t> </a:t>
            </a:r>
            <a:r>
              <a:rPr lang="en-US" sz="2400" dirty="0" err="1" smtClean="0"/>
              <a:t>tham</a:t>
            </a:r>
            <a:r>
              <a:rPr lang="en-US" sz="2400" dirty="0" smtClean="0"/>
              <a:t> </a:t>
            </a:r>
            <a:r>
              <a:rPr lang="en-US" sz="2400" dirty="0" err="1" smtClean="0"/>
              <a:t>khảo</a:t>
            </a:r>
            <a:endParaRPr lang="en-US" sz="2400" dirty="0" smtClean="0"/>
          </a:p>
          <a:p>
            <a:pPr marL="914400" lvl="1" indent="-457200">
              <a:buAutoNum type="arabicParenBoth"/>
            </a:pPr>
            <a:r>
              <a:rPr lang="en-US" sz="2400" dirty="0" err="1" smtClean="0"/>
              <a:t>Trình</a:t>
            </a:r>
            <a:r>
              <a:rPr lang="en-US" sz="2400" dirty="0" smtClean="0"/>
              <a:t> </a:t>
            </a:r>
            <a:r>
              <a:rPr lang="en-US" sz="2400" dirty="0" err="1" smtClean="0"/>
              <a:t>bày</a:t>
            </a:r>
            <a:r>
              <a:rPr lang="en-US" sz="2400" dirty="0" smtClean="0"/>
              <a:t> </a:t>
            </a:r>
            <a:r>
              <a:rPr lang="en-US" sz="2400" dirty="0" err="1" smtClean="0"/>
              <a:t>kết</a:t>
            </a:r>
            <a:r>
              <a:rPr lang="en-US" sz="2400" dirty="0" smtClean="0"/>
              <a:t> </a:t>
            </a:r>
            <a:r>
              <a:rPr lang="en-US" sz="2400" dirty="0" err="1" smtClean="0"/>
              <a:t>quả</a:t>
            </a:r>
            <a:endParaRPr lang="en-US" sz="24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5943600" y="4267200"/>
            <a:ext cx="2727325" cy="1815882"/>
          </a:xfrm>
          <a:prstGeom prst="rect">
            <a:avLst/>
          </a:prstGeom>
          <a:solidFill>
            <a:srgbClr val="97CBD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Công </a:t>
            </a:r>
            <a:r>
              <a:rPr lang="en-US" sz="2000" dirty="0" err="1" smtClean="0">
                <a:solidFill>
                  <a:prstClr val="black"/>
                </a:solidFill>
              </a:rPr>
              <a:t>cụ</a:t>
            </a:r>
            <a:r>
              <a:rPr lang="en-US" sz="2000" dirty="0" smtClean="0">
                <a:solidFill>
                  <a:prstClr val="black"/>
                </a:solidFill>
              </a:rPr>
              <a:t>: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err="1" smtClean="0">
                <a:solidFill>
                  <a:prstClr val="black"/>
                </a:solidFill>
              </a:rPr>
              <a:t>Phiếu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</a:rPr>
              <a:t>giao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</a:rPr>
              <a:t>nhiệm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</a:rPr>
              <a:t>vụ</a:t>
            </a:r>
            <a:endParaRPr lang="en-US" sz="2000" dirty="0" smtClean="0">
              <a:solidFill>
                <a:prstClr val="black"/>
              </a:solidFill>
            </a:endParaRP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err="1" smtClean="0">
                <a:solidFill>
                  <a:prstClr val="black"/>
                </a:solidFill>
              </a:rPr>
              <a:t>Giấy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</a:rPr>
              <a:t>trắng</a:t>
            </a:r>
            <a:endParaRPr lang="en-US" sz="2000" dirty="0" smtClean="0">
              <a:solidFill>
                <a:prstClr val="black"/>
              </a:solidFill>
            </a:endParaRP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err="1" smtClean="0">
                <a:solidFill>
                  <a:prstClr val="black"/>
                </a:solidFill>
              </a:rPr>
              <a:t>Bút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</a:rPr>
              <a:t>viết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2073" name="ShockwaveFlash1" r:id="rId2" imgW="1828800" imgH="1828800"/>
        </mc:Choice>
        <mc:Fallback>
          <p:control name="ShockwaveFlash1" r:id="rId2" imgW="1828800" imgH="1828800">
            <p:pic>
              <p:nvPicPr>
                <p:cNvPr id="0" name="ShockwaveFlash1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3"/>
                  </p:custDataLst>
                </p:nvPr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19800" y="1447800"/>
                  <a:ext cx="2819400" cy="19907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93843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" y="180221"/>
            <a:ext cx="9143999" cy="160882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black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0729" y="1777277"/>
            <a:ext cx="8686847" cy="3716283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Tất cả thiếu sót,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điểm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chưa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chính xác hoặc quan điểm thể hiện trong tài liệu này là trách nhiệm của c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ác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chủ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biên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.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Nó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không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 phản ánh quan điểm 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hay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nó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không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là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quan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điểm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của BMZ hoặc GIZ. </a:t>
            </a:r>
            <a:endParaRPr lang="en-US" sz="1600" dirty="0" smtClean="0">
              <a:solidFill>
                <a:schemeClr val="tx1"/>
              </a:solidFill>
              <a:latin typeface="Calibri" pitchFamily="34" charset="0"/>
            </a:endParaRPr>
          </a:p>
          <a:p>
            <a:pPr algn="l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Các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thay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đổi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và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chỉnh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sữa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trên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trên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bản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chính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thức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này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có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thể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được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thực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hiện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bởi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người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hướng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dẫn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và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thục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hiện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huấn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luyện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endParaRPr lang="vi-VN" sz="1600" dirty="0">
              <a:solidFill>
                <a:schemeClr val="tx1"/>
              </a:solidFill>
              <a:latin typeface="Calibri" pitchFamily="34" charset="0"/>
            </a:endParaRPr>
          </a:p>
          <a:p>
            <a:pPr algn="l"/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Tài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liệu sẵn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 để tải về tại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địa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chỉ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</a:p>
          <a:p>
            <a:pPr algn="l"/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http</a:t>
            </a:r>
            <a:r>
              <a:rPr lang="en-US" sz="1600" u="sng" dirty="0">
                <a:solidFill>
                  <a:srgbClr val="C00000"/>
                </a:solidFill>
                <a:cs typeface="Times New Roman" panose="02020603050405020304" pitchFamily="18" charset="0"/>
              </a:rPr>
              <a:t>://</a:t>
            </a:r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capacity4dev.ec.europa.eu/public-flegt/documents?gterm[0</a:t>
            </a:r>
            <a:r>
              <a:rPr lang="en-US" sz="1600" u="sng" dirty="0">
                <a:solidFill>
                  <a:srgbClr val="C00000"/>
                </a:solidFill>
                <a:cs typeface="Times New Roman" panose="02020603050405020304" pitchFamily="18" charset="0"/>
              </a:rPr>
              <a:t>]=</a:t>
            </a:r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2144</a:t>
            </a:r>
            <a:r>
              <a:rPr lang="en-US" sz="1600" u="sng" dirty="0" smtClean="0">
                <a:cs typeface="Times New Roman" panose="02020603050405020304" pitchFamily="18" charset="0"/>
              </a:rPr>
              <a:t>.</a:t>
            </a:r>
            <a:endParaRPr lang="de-DE" sz="1600" u="sng" dirty="0"/>
          </a:p>
        </p:txBody>
      </p:sp>
      <p:sp>
        <p:nvSpPr>
          <p:cNvPr id="4" name="Textfeld 3"/>
          <p:cNvSpPr txBox="1"/>
          <p:nvPr/>
        </p:nvSpPr>
        <p:spPr>
          <a:xfrm>
            <a:off x="228600" y="588498"/>
            <a:ext cx="597412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Kinh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phí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cho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việc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phát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triển</a:t>
            </a:r>
            <a:r>
              <a:rPr lang="en-US" sz="160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và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xây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dựng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bộ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tài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liệu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này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là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từ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nguồn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tài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trợ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từ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ngân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sách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của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vi-VN" sz="1600" dirty="0">
                <a:solidFill>
                  <a:prstClr val="black"/>
                </a:solidFill>
              </a:rPr>
              <a:t>Bộ Hợp tác và Phát triển Kinh tế </a:t>
            </a:r>
            <a:r>
              <a:rPr lang="en-US" sz="1600" dirty="0" err="1">
                <a:solidFill>
                  <a:prstClr val="black"/>
                </a:solidFill>
              </a:rPr>
              <a:t>của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Cộng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Hòa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Liên</a:t>
            </a:r>
            <a:r>
              <a:rPr lang="en-US" sz="1600" dirty="0">
                <a:solidFill>
                  <a:prstClr val="black"/>
                </a:solidFill>
              </a:rPr>
              <a:t> Bang </a:t>
            </a:r>
            <a:r>
              <a:rPr lang="vi-VN" sz="1600" dirty="0">
                <a:solidFill>
                  <a:prstClr val="black"/>
                </a:solidFill>
              </a:rPr>
              <a:t>Đức (BMZ</a:t>
            </a:r>
            <a:r>
              <a:rPr lang="vi-VN" sz="1600" dirty="0" smtClean="0">
                <a:solidFill>
                  <a:prstClr val="black"/>
                </a:solidFill>
              </a:rPr>
              <a:t>)</a:t>
            </a:r>
            <a:endParaRPr lang="en-US" sz="16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188" y="339246"/>
            <a:ext cx="2385389" cy="1329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160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 txBox="1">
            <a:spLocks/>
          </p:cNvSpPr>
          <p:nvPr/>
        </p:nvSpPr>
        <p:spPr>
          <a:xfrm>
            <a:off x="798328" y="2282240"/>
            <a:ext cx="7703789" cy="8037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zh-TW" sz="2400" b="1" i="1" dirty="0" err="1" smtClean="0"/>
              <a:t>Tổ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chức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giám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sát</a:t>
            </a:r>
            <a:r>
              <a:rPr lang="en-GB" altLang="zh-TW" sz="2400" b="1" i="1" dirty="0" smtClean="0"/>
              <a:t>, 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zh-TW" sz="2400" b="1" i="1" dirty="0" err="1" smtClean="0"/>
              <a:t>Cơ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quan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chức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năng</a:t>
            </a:r>
            <a:r>
              <a:rPr lang="en-GB" altLang="zh-TW" sz="2400" b="1" i="1" dirty="0" smtClean="0"/>
              <a:t>, </a:t>
            </a:r>
            <a:r>
              <a:rPr lang="en-GB" altLang="zh-TW" sz="2400" b="1" i="1" dirty="0" err="1" smtClean="0"/>
              <a:t>Khung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phạt</a:t>
            </a:r>
            <a:r>
              <a:rPr lang="zh-TW" altLang="en-US" sz="2400" b="1" i="1" dirty="0" smtClean="0"/>
              <a:t/>
            </a:r>
            <a:br>
              <a:rPr lang="zh-TW" altLang="en-US" sz="2400" b="1" i="1" dirty="0" smtClean="0"/>
            </a:br>
            <a:r>
              <a:rPr lang="en-GB" altLang="zh-TW" sz="2400" b="1" i="1" dirty="0" smtClean="0"/>
              <a:t>       </a:t>
            </a:r>
            <a:endParaRPr lang="zh-TW" altLang="en-US" sz="2400" b="1" i="1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EA125D-6CD2-4224-84E1-C3139A6A7CB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798328" y="1415030"/>
            <a:ext cx="7511994" cy="8794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Đào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tạo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TOT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về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Quy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Chế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Gỗ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Liên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Minh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Châu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Âu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(EUTR)</a:t>
            </a:r>
            <a:endParaRPr lang="zh-TW" altLang="en-US" sz="2400" b="1" dirty="0">
              <a:solidFill>
                <a:srgbClr val="006600"/>
              </a:solidFill>
              <a:cs typeface="Arial" panose="020B0604020202020204" pitchFamily="34" charset="0"/>
            </a:endParaRPr>
          </a:p>
        </p:txBody>
      </p:sp>
      <p:cxnSp>
        <p:nvCxnSpPr>
          <p:cNvPr id="9" name="Straight Connector 6"/>
          <p:cNvCxnSpPr/>
          <p:nvPr/>
        </p:nvCxnSpPr>
        <p:spPr>
          <a:xfrm>
            <a:off x="800100" y="2282240"/>
            <a:ext cx="8343900" cy="0"/>
          </a:xfrm>
          <a:prstGeom prst="line">
            <a:avLst/>
          </a:prstGeom>
          <a:ln w="19050">
            <a:solidFill>
              <a:srgbClr val="549E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327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4419600" cy="4800600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800" dirty="0" smtClean="0"/>
              <a:t>Quy </a:t>
            </a:r>
            <a:r>
              <a:rPr lang="en-GB" sz="2800" dirty="0" err="1" smtClean="0"/>
              <a:t>định</a:t>
            </a:r>
            <a:r>
              <a:rPr lang="en-GB" sz="2800" dirty="0" smtClean="0"/>
              <a:t> </a:t>
            </a:r>
            <a:r>
              <a:rPr lang="en-GB" sz="2800" dirty="0" err="1" smtClean="0"/>
              <a:t>về</a:t>
            </a:r>
            <a:r>
              <a:rPr lang="en-GB" sz="2800" dirty="0" smtClean="0"/>
              <a:t> </a:t>
            </a:r>
            <a:r>
              <a:rPr lang="en-GB" sz="2800" dirty="0" err="1" smtClean="0"/>
              <a:t>gỗ</a:t>
            </a:r>
            <a:r>
              <a:rPr lang="en-GB" sz="2800" dirty="0" smtClean="0"/>
              <a:t> </a:t>
            </a:r>
            <a:r>
              <a:rPr lang="en-GB" sz="2800" dirty="0" err="1" smtClean="0"/>
              <a:t>của</a:t>
            </a:r>
            <a:r>
              <a:rPr lang="en-GB" sz="2800" dirty="0" smtClean="0"/>
              <a:t> EU </a:t>
            </a:r>
            <a:r>
              <a:rPr lang="en-GB" sz="2800" dirty="0" err="1" smtClean="0"/>
              <a:t>đưa</a:t>
            </a:r>
            <a:r>
              <a:rPr lang="en-GB" sz="2800" dirty="0" smtClean="0"/>
              <a:t> </a:t>
            </a:r>
            <a:r>
              <a:rPr lang="en-GB" sz="2800" dirty="0" err="1" smtClean="0"/>
              <a:t>ra</a:t>
            </a:r>
            <a:r>
              <a:rPr lang="en-GB" sz="2800" dirty="0" smtClean="0"/>
              <a:t> </a:t>
            </a:r>
            <a:r>
              <a:rPr lang="en-GB" sz="2800" dirty="0" err="1" smtClean="0"/>
              <a:t>hai</a:t>
            </a:r>
            <a:r>
              <a:rPr lang="en-GB" sz="2800" dirty="0" smtClean="0"/>
              <a:t> </a:t>
            </a:r>
            <a:r>
              <a:rPr lang="en-GB" sz="2800" dirty="0" err="1" smtClean="0"/>
              <a:t>lựa</a:t>
            </a:r>
            <a:r>
              <a:rPr lang="en-GB" sz="2800" dirty="0" smtClean="0"/>
              <a:t> </a:t>
            </a:r>
            <a:r>
              <a:rPr lang="en-GB" sz="2800" dirty="0" err="1" smtClean="0"/>
              <a:t>chọn</a:t>
            </a:r>
            <a:endParaRPr lang="en-GB" sz="2800" dirty="0" smtClean="0"/>
          </a:p>
          <a:p>
            <a:pPr lvl="1" eaLnBrk="1" fontAlgn="auto" hangingPunct="1">
              <a:spcAft>
                <a:spcPts val="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en-GB" sz="2400" dirty="0" err="1" smtClean="0"/>
              <a:t>Doanh</a:t>
            </a:r>
            <a:r>
              <a:rPr lang="en-GB" sz="2400" dirty="0" smtClean="0"/>
              <a:t> </a:t>
            </a:r>
            <a:r>
              <a:rPr lang="en-GB" sz="2400" dirty="0" err="1" smtClean="0"/>
              <a:t>nghiệp</a:t>
            </a:r>
            <a:r>
              <a:rPr lang="en-GB" sz="2400" dirty="0" smtClean="0"/>
              <a:t> (Operators) </a:t>
            </a:r>
            <a:r>
              <a:rPr lang="en-GB" sz="2400" dirty="0" err="1" smtClean="0"/>
              <a:t>có</a:t>
            </a:r>
            <a:r>
              <a:rPr lang="en-GB" sz="2400" dirty="0" smtClean="0"/>
              <a:t> </a:t>
            </a:r>
            <a:r>
              <a:rPr lang="en-GB" sz="2400" dirty="0" err="1" smtClean="0"/>
              <a:t>thể</a:t>
            </a:r>
            <a:r>
              <a:rPr lang="en-GB" sz="2400" dirty="0" smtClean="0"/>
              <a:t> </a:t>
            </a:r>
            <a:r>
              <a:rPr lang="en-GB" sz="2400" dirty="0" err="1" smtClean="0"/>
              <a:t>thiết</a:t>
            </a:r>
            <a:r>
              <a:rPr lang="en-GB" sz="2400" dirty="0" smtClean="0"/>
              <a:t> </a:t>
            </a:r>
            <a:r>
              <a:rPr lang="en-GB" sz="2400" dirty="0" err="1" smtClean="0"/>
              <a:t>kế</a:t>
            </a:r>
            <a:r>
              <a:rPr lang="en-GB" sz="2400" dirty="0" smtClean="0"/>
              <a:t>, </a:t>
            </a:r>
            <a:r>
              <a:rPr lang="en-GB" sz="2400" dirty="0" err="1" smtClean="0"/>
              <a:t>thực</a:t>
            </a:r>
            <a:r>
              <a:rPr lang="en-GB" sz="2400" dirty="0" smtClean="0"/>
              <a:t> </a:t>
            </a:r>
            <a:r>
              <a:rPr lang="en-GB" sz="2400" dirty="0" err="1" smtClean="0"/>
              <a:t>hiện</a:t>
            </a:r>
            <a:r>
              <a:rPr lang="en-GB" sz="2400" dirty="0" smtClean="0"/>
              <a:t> </a:t>
            </a:r>
            <a:r>
              <a:rPr lang="en-GB" sz="2400" dirty="0" err="1" smtClean="0"/>
              <a:t>và</a:t>
            </a:r>
            <a:r>
              <a:rPr lang="en-GB" sz="2400" dirty="0" smtClean="0"/>
              <a:t> </a:t>
            </a:r>
            <a:r>
              <a:rPr lang="en-GB" sz="2400" dirty="0" err="1" smtClean="0"/>
              <a:t>đánh</a:t>
            </a:r>
            <a:r>
              <a:rPr lang="en-GB" sz="2400" dirty="0" smtClean="0"/>
              <a:t> </a:t>
            </a:r>
            <a:r>
              <a:rPr lang="en-GB" sz="2400" dirty="0" err="1" smtClean="0"/>
              <a:t>giá</a:t>
            </a:r>
            <a:r>
              <a:rPr lang="en-GB" sz="2400" dirty="0" smtClean="0"/>
              <a:t> </a:t>
            </a:r>
            <a:r>
              <a:rPr lang="en-GB" sz="2400" dirty="0" err="1" smtClean="0"/>
              <a:t>thường</a:t>
            </a:r>
            <a:r>
              <a:rPr lang="en-GB" sz="2400" dirty="0" smtClean="0"/>
              <a:t> </a:t>
            </a:r>
            <a:r>
              <a:rPr lang="en-GB" sz="2400" dirty="0" err="1" smtClean="0"/>
              <a:t>xuyên</a:t>
            </a:r>
            <a:r>
              <a:rPr lang="en-GB" sz="2400" dirty="0" smtClean="0"/>
              <a:t> </a:t>
            </a:r>
            <a:r>
              <a:rPr lang="en-GB" sz="2400" dirty="0" err="1" smtClean="0"/>
              <a:t>hệ</a:t>
            </a:r>
            <a:r>
              <a:rPr lang="en-GB" sz="2400" dirty="0" smtClean="0"/>
              <a:t> </a:t>
            </a:r>
            <a:r>
              <a:rPr lang="en-GB" sz="2400" dirty="0" err="1" smtClean="0"/>
              <a:t>thống</a:t>
            </a:r>
            <a:r>
              <a:rPr lang="en-GB" sz="2400" dirty="0" smtClean="0"/>
              <a:t> </a:t>
            </a:r>
            <a:r>
              <a:rPr lang="en-GB" sz="2400" dirty="0" err="1" smtClean="0"/>
              <a:t>của</a:t>
            </a:r>
            <a:r>
              <a:rPr lang="en-GB" sz="2400" dirty="0" smtClean="0"/>
              <a:t> </a:t>
            </a:r>
            <a:r>
              <a:rPr lang="en-GB" sz="2400" dirty="0" err="1" smtClean="0"/>
              <a:t>mình</a:t>
            </a:r>
            <a:endParaRPr lang="en-GB" sz="2400" dirty="0" smtClean="0"/>
          </a:p>
          <a:p>
            <a:pPr lvl="1" eaLnBrk="1" fontAlgn="auto" hangingPunct="1">
              <a:spcAft>
                <a:spcPts val="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en-GB" sz="2400" dirty="0" err="1" smtClean="0"/>
              <a:t>Doanh</a:t>
            </a:r>
            <a:r>
              <a:rPr lang="en-GB" sz="2400" dirty="0" smtClean="0"/>
              <a:t> </a:t>
            </a:r>
            <a:r>
              <a:rPr lang="en-GB" sz="2400" dirty="0" err="1" smtClean="0"/>
              <a:t>nghiệp</a:t>
            </a:r>
            <a:r>
              <a:rPr lang="en-GB" sz="2400" dirty="0" smtClean="0"/>
              <a:t> (Operators) </a:t>
            </a:r>
            <a:r>
              <a:rPr lang="en-GB" sz="2400" dirty="0" err="1" smtClean="0"/>
              <a:t>có</a:t>
            </a:r>
            <a:r>
              <a:rPr lang="en-GB" sz="2400" dirty="0" smtClean="0"/>
              <a:t> </a:t>
            </a:r>
            <a:r>
              <a:rPr lang="en-GB" sz="2400" dirty="0" err="1" smtClean="0"/>
              <a:t>thể</a:t>
            </a:r>
            <a:r>
              <a:rPr lang="en-GB" sz="2400" dirty="0" smtClean="0"/>
              <a:t> </a:t>
            </a:r>
            <a:r>
              <a:rPr lang="en-GB" sz="2400" dirty="0" err="1" smtClean="0"/>
              <a:t>sử</a:t>
            </a:r>
            <a:r>
              <a:rPr lang="en-GB" sz="2400" dirty="0" smtClean="0"/>
              <a:t> </a:t>
            </a:r>
            <a:r>
              <a:rPr lang="en-GB" sz="2400" dirty="0" err="1" smtClean="0"/>
              <a:t>dụng</a:t>
            </a:r>
            <a:r>
              <a:rPr lang="en-GB" sz="2400" dirty="0" smtClean="0"/>
              <a:t> </a:t>
            </a:r>
            <a:r>
              <a:rPr lang="en-GB" sz="2400" dirty="0" err="1" smtClean="0"/>
              <a:t>hệ</a:t>
            </a:r>
            <a:r>
              <a:rPr lang="en-GB" sz="2400" dirty="0" smtClean="0"/>
              <a:t> </a:t>
            </a:r>
            <a:r>
              <a:rPr lang="en-GB" sz="2400" dirty="0" err="1" smtClean="0"/>
              <a:t>thống</a:t>
            </a:r>
            <a:r>
              <a:rPr lang="en-GB" sz="2400" dirty="0" smtClean="0"/>
              <a:t> do ‘</a:t>
            </a:r>
            <a:r>
              <a:rPr lang="en-GB" sz="2400" i="1" dirty="0" err="1" smtClean="0"/>
              <a:t>Tổ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chức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giám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sát</a:t>
            </a:r>
            <a:r>
              <a:rPr lang="en-GB" sz="2400" i="1" dirty="0" smtClean="0"/>
              <a:t>’ </a:t>
            </a:r>
            <a:r>
              <a:rPr lang="en-GB" sz="2400" dirty="0" err="1" smtClean="0"/>
              <a:t>cung</a:t>
            </a:r>
            <a:r>
              <a:rPr lang="en-GB" sz="2400" dirty="0" smtClean="0"/>
              <a:t> </a:t>
            </a:r>
            <a:r>
              <a:rPr lang="en-GB" sz="2400" dirty="0" err="1" smtClean="0"/>
              <a:t>cấp</a:t>
            </a:r>
            <a:endParaRPr lang="en-GB" sz="2400" i="1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800" b="1" dirty="0" err="1" smtClean="0">
                <a:solidFill>
                  <a:srgbClr val="FF0000"/>
                </a:solidFill>
              </a:rPr>
              <a:t>Trách</a:t>
            </a:r>
            <a:r>
              <a:rPr lang="en-GB" sz="2800" b="1" dirty="0" smtClean="0">
                <a:solidFill>
                  <a:srgbClr val="FF0000"/>
                </a:solidFill>
              </a:rPr>
              <a:t> </a:t>
            </a:r>
            <a:r>
              <a:rPr lang="en-GB" sz="2800" b="1" dirty="0" err="1" smtClean="0">
                <a:solidFill>
                  <a:srgbClr val="FF0000"/>
                </a:solidFill>
              </a:rPr>
              <a:t>nhiệm</a:t>
            </a:r>
            <a:r>
              <a:rPr lang="en-GB" sz="2800" b="1" dirty="0" smtClean="0">
                <a:solidFill>
                  <a:srgbClr val="FF0000"/>
                </a:solidFill>
              </a:rPr>
              <a:t> </a:t>
            </a:r>
            <a:r>
              <a:rPr lang="en-GB" sz="2800" b="1" dirty="0" err="1" smtClean="0">
                <a:solidFill>
                  <a:srgbClr val="FF0000"/>
                </a:solidFill>
              </a:rPr>
              <a:t>cuối</a:t>
            </a:r>
            <a:r>
              <a:rPr lang="en-GB" sz="2800" b="1" dirty="0" smtClean="0">
                <a:solidFill>
                  <a:srgbClr val="FF0000"/>
                </a:solidFill>
              </a:rPr>
              <a:t> </a:t>
            </a:r>
            <a:r>
              <a:rPr lang="en-GB" sz="2800" b="1" dirty="0" err="1" smtClean="0">
                <a:solidFill>
                  <a:srgbClr val="FF0000"/>
                </a:solidFill>
              </a:rPr>
              <a:t>cùng</a:t>
            </a:r>
            <a:r>
              <a:rPr lang="en-GB" sz="2800" b="1" dirty="0" smtClean="0">
                <a:solidFill>
                  <a:srgbClr val="FF0000"/>
                </a:solidFill>
              </a:rPr>
              <a:t> </a:t>
            </a:r>
            <a:r>
              <a:rPr lang="en-GB" sz="2800" dirty="0" err="1" smtClean="0"/>
              <a:t>về</a:t>
            </a:r>
            <a:r>
              <a:rPr lang="en-GB" sz="2800" dirty="0" smtClean="0"/>
              <a:t> </a:t>
            </a:r>
            <a:r>
              <a:rPr lang="en-GB" sz="2800" dirty="0" err="1" smtClean="0"/>
              <a:t>việc</a:t>
            </a:r>
            <a:r>
              <a:rPr lang="en-GB" sz="2800" dirty="0" smtClean="0"/>
              <a:t> </a:t>
            </a:r>
            <a:r>
              <a:rPr lang="en-GB" sz="2800" dirty="0" err="1" smtClean="0"/>
              <a:t>tuân</a:t>
            </a:r>
            <a:r>
              <a:rPr lang="en-GB" sz="2800" dirty="0" smtClean="0"/>
              <a:t> </a:t>
            </a:r>
            <a:r>
              <a:rPr lang="en-GB" sz="2800" dirty="0" err="1" smtClean="0"/>
              <a:t>thủ</a:t>
            </a:r>
            <a:r>
              <a:rPr lang="en-GB" sz="2800" dirty="0" smtClean="0"/>
              <a:t> </a:t>
            </a:r>
            <a:r>
              <a:rPr lang="en-GB" sz="2800" dirty="0" err="1" smtClean="0"/>
              <a:t>các</a:t>
            </a:r>
            <a:r>
              <a:rPr lang="en-GB" sz="2800" dirty="0" smtClean="0"/>
              <a:t> </a:t>
            </a:r>
            <a:r>
              <a:rPr lang="en-GB" sz="2800" dirty="0" err="1" smtClean="0"/>
              <a:t>yêu</a:t>
            </a:r>
            <a:r>
              <a:rPr lang="en-GB" sz="2800" dirty="0" smtClean="0"/>
              <a:t> </a:t>
            </a:r>
            <a:r>
              <a:rPr lang="en-GB" sz="2800" dirty="0" err="1" smtClean="0"/>
              <a:t>cầu</a:t>
            </a:r>
            <a:r>
              <a:rPr lang="en-GB" sz="2800" dirty="0" smtClean="0"/>
              <a:t> Quy </a:t>
            </a:r>
            <a:r>
              <a:rPr lang="en-GB" sz="2800" dirty="0" err="1" smtClean="0"/>
              <a:t>định</a:t>
            </a:r>
            <a:r>
              <a:rPr lang="en-GB" sz="2800" dirty="0" smtClean="0"/>
              <a:t> </a:t>
            </a:r>
            <a:r>
              <a:rPr lang="en-GB" sz="2800" dirty="0" err="1" smtClean="0"/>
              <a:t>về</a:t>
            </a:r>
            <a:r>
              <a:rPr lang="en-GB" sz="2800" dirty="0" smtClean="0"/>
              <a:t> </a:t>
            </a:r>
            <a:r>
              <a:rPr lang="en-GB" sz="2800" dirty="0" err="1" smtClean="0"/>
              <a:t>gỗ</a:t>
            </a:r>
            <a:r>
              <a:rPr lang="en-GB" sz="2800" dirty="0" smtClean="0"/>
              <a:t> </a:t>
            </a:r>
            <a:r>
              <a:rPr lang="en-GB" sz="2800" dirty="0" err="1" smtClean="0"/>
              <a:t>của</a:t>
            </a:r>
            <a:r>
              <a:rPr lang="en-GB" sz="2800" dirty="0" smtClean="0"/>
              <a:t> EU </a:t>
            </a:r>
            <a:r>
              <a:rPr lang="en-GB" sz="2800" b="1" dirty="0" err="1" smtClean="0">
                <a:solidFill>
                  <a:srgbClr val="FF0000"/>
                </a:solidFill>
              </a:rPr>
              <a:t>nằm</a:t>
            </a:r>
            <a:r>
              <a:rPr lang="en-GB" sz="2800" b="1" dirty="0" smtClean="0">
                <a:solidFill>
                  <a:srgbClr val="FF0000"/>
                </a:solidFill>
              </a:rPr>
              <a:t> ở </a:t>
            </a:r>
            <a:r>
              <a:rPr lang="en-GB" sz="2800" b="1" dirty="0" err="1" smtClean="0">
                <a:solidFill>
                  <a:srgbClr val="FF0000"/>
                </a:solidFill>
              </a:rPr>
              <a:t>doanh</a:t>
            </a:r>
            <a:r>
              <a:rPr lang="en-GB" sz="2800" b="1" dirty="0" smtClean="0">
                <a:solidFill>
                  <a:srgbClr val="FF0000"/>
                </a:solidFill>
              </a:rPr>
              <a:t> </a:t>
            </a:r>
            <a:r>
              <a:rPr lang="en-GB" sz="2800" b="1" dirty="0" err="1" smtClean="0">
                <a:solidFill>
                  <a:srgbClr val="FF0000"/>
                </a:solidFill>
              </a:rPr>
              <a:t>nghiệp</a:t>
            </a:r>
            <a:r>
              <a:rPr lang="en-GB" sz="2800" b="1" dirty="0" smtClean="0">
                <a:solidFill>
                  <a:srgbClr val="FF0000"/>
                </a:solidFill>
              </a:rPr>
              <a:t> </a:t>
            </a:r>
            <a:r>
              <a:rPr lang="en-GB" sz="2800" dirty="0" smtClean="0"/>
              <a:t>(operator) </a:t>
            </a:r>
            <a:r>
              <a:rPr lang="en-GB" sz="2800" dirty="0" err="1" smtClean="0"/>
              <a:t>kể</a:t>
            </a:r>
            <a:r>
              <a:rPr lang="en-GB" sz="2800" dirty="0" smtClean="0"/>
              <a:t> </a:t>
            </a:r>
            <a:r>
              <a:rPr lang="en-GB" sz="2800" dirty="0" err="1" smtClean="0"/>
              <a:t>cả</a:t>
            </a:r>
            <a:r>
              <a:rPr lang="en-GB" sz="2800" dirty="0" smtClean="0"/>
              <a:t> </a:t>
            </a:r>
            <a:r>
              <a:rPr lang="en-GB" sz="2800" dirty="0" err="1" smtClean="0"/>
              <a:t>khi</a:t>
            </a:r>
            <a:r>
              <a:rPr lang="en-GB" sz="2800" dirty="0" smtClean="0"/>
              <a:t> </a:t>
            </a:r>
            <a:r>
              <a:rPr lang="en-GB" sz="2800" dirty="0" err="1" smtClean="0"/>
              <a:t>họ</a:t>
            </a:r>
            <a:r>
              <a:rPr lang="en-GB" sz="2800" dirty="0" smtClean="0"/>
              <a:t> </a:t>
            </a:r>
            <a:r>
              <a:rPr lang="en-GB" sz="2800" dirty="0" err="1" smtClean="0"/>
              <a:t>sử</a:t>
            </a:r>
            <a:r>
              <a:rPr lang="en-GB" sz="2800" dirty="0" smtClean="0"/>
              <a:t> </a:t>
            </a:r>
            <a:r>
              <a:rPr lang="en-GB" sz="2800" dirty="0" err="1" smtClean="0"/>
              <a:t>dụng</a:t>
            </a:r>
            <a:r>
              <a:rPr lang="en-GB" sz="2800" dirty="0" smtClean="0"/>
              <a:t> </a:t>
            </a:r>
            <a:r>
              <a:rPr lang="en-GB" sz="2800" dirty="0" err="1" smtClean="0"/>
              <a:t>hệ</a:t>
            </a:r>
            <a:r>
              <a:rPr lang="en-GB" sz="2800" dirty="0" smtClean="0"/>
              <a:t> </a:t>
            </a:r>
            <a:r>
              <a:rPr lang="en-GB" sz="2800" dirty="0" err="1" smtClean="0"/>
              <a:t>thống</a:t>
            </a:r>
            <a:r>
              <a:rPr lang="en-GB" sz="2800" dirty="0" smtClean="0"/>
              <a:t> </a:t>
            </a:r>
            <a:r>
              <a:rPr lang="en-GB" sz="2800" dirty="0" err="1" smtClean="0"/>
              <a:t>trách</a:t>
            </a:r>
            <a:r>
              <a:rPr lang="en-GB" sz="2800" dirty="0" smtClean="0"/>
              <a:t> </a:t>
            </a:r>
            <a:r>
              <a:rPr lang="en-GB" sz="2800" dirty="0" err="1" smtClean="0"/>
              <a:t>nhiệm</a:t>
            </a:r>
            <a:r>
              <a:rPr lang="en-GB" sz="2800" dirty="0" smtClean="0"/>
              <a:t> </a:t>
            </a:r>
            <a:r>
              <a:rPr lang="en-GB" sz="2800" dirty="0" err="1" smtClean="0"/>
              <a:t>giải</a:t>
            </a:r>
            <a:r>
              <a:rPr lang="en-GB" sz="2800" dirty="0" smtClean="0"/>
              <a:t> </a:t>
            </a:r>
            <a:r>
              <a:rPr lang="en-GB" sz="2800" dirty="0" err="1" smtClean="0"/>
              <a:t>trình</a:t>
            </a:r>
            <a:r>
              <a:rPr lang="en-GB" sz="2800" dirty="0" smtClean="0"/>
              <a:t> </a:t>
            </a:r>
            <a:r>
              <a:rPr lang="en-GB" sz="2800" dirty="0" err="1" smtClean="0"/>
              <a:t>của</a:t>
            </a:r>
            <a:r>
              <a:rPr lang="en-GB" sz="2800" dirty="0" smtClean="0"/>
              <a:t> </a:t>
            </a:r>
            <a:r>
              <a:rPr lang="en-GB" sz="2800" dirty="0" err="1" smtClean="0"/>
              <a:t>tổ</a:t>
            </a:r>
            <a:r>
              <a:rPr lang="en-GB" sz="2800" dirty="0" smtClean="0"/>
              <a:t> </a:t>
            </a:r>
            <a:r>
              <a:rPr lang="en-GB" sz="2800" dirty="0" err="1" smtClean="0"/>
              <a:t>chức</a:t>
            </a:r>
            <a:r>
              <a:rPr lang="en-GB" sz="2800" dirty="0" smtClean="0"/>
              <a:t> </a:t>
            </a:r>
            <a:r>
              <a:rPr lang="en-GB" sz="2800" dirty="0" err="1" smtClean="0"/>
              <a:t>giám</a:t>
            </a:r>
            <a:r>
              <a:rPr lang="en-GB" sz="2800" dirty="0" smtClean="0"/>
              <a:t> </a:t>
            </a:r>
            <a:r>
              <a:rPr lang="en-GB" sz="2800" dirty="0" err="1" smtClean="0"/>
              <a:t>sát</a:t>
            </a:r>
            <a:endParaRPr lang="en-US" sz="2800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2800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 </a:t>
            </a:r>
            <a:r>
              <a:rPr lang="en-GB" dirty="0" err="1"/>
              <a:t>xây</a:t>
            </a:r>
            <a:r>
              <a:rPr lang="en-GB" dirty="0"/>
              <a:t> </a:t>
            </a:r>
            <a:r>
              <a:rPr lang="en-GB" dirty="0" err="1"/>
              <a:t>dựng</a:t>
            </a:r>
            <a:r>
              <a:rPr lang="en-GB" dirty="0"/>
              <a:t> </a:t>
            </a:r>
            <a:r>
              <a:rPr lang="en-GB" dirty="0" err="1"/>
              <a:t>hệ</a:t>
            </a:r>
            <a:r>
              <a:rPr lang="en-GB" dirty="0"/>
              <a:t> </a:t>
            </a:r>
            <a:r>
              <a:rPr lang="en-GB" dirty="0" err="1"/>
              <a:t>thống</a:t>
            </a:r>
            <a:r>
              <a:rPr lang="en-GB" dirty="0"/>
              <a:t> </a:t>
            </a:r>
            <a:r>
              <a:rPr lang="en-GB" dirty="0" err="1"/>
              <a:t>trách</a:t>
            </a:r>
            <a:r>
              <a:rPr lang="en-GB" dirty="0"/>
              <a:t> </a:t>
            </a:r>
            <a:r>
              <a:rPr lang="en-GB" dirty="0" err="1"/>
              <a:t>nhiệm</a:t>
            </a:r>
            <a:r>
              <a:rPr lang="en-GB" dirty="0"/>
              <a:t> </a:t>
            </a:r>
            <a:r>
              <a:rPr lang="en-GB" dirty="0" err="1"/>
              <a:t>giải</a:t>
            </a:r>
            <a:r>
              <a:rPr lang="en-GB" dirty="0"/>
              <a:t> </a:t>
            </a:r>
            <a:r>
              <a:rPr lang="en-GB" dirty="0" err="1"/>
              <a:t>trình</a:t>
            </a:r>
            <a:r>
              <a:rPr lang="en-GB" dirty="0"/>
              <a:t>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362200"/>
            <a:ext cx="3886200" cy="344805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9938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5"/>
          </a:xfrm>
        </p:spPr>
        <p:txBody>
          <a:bodyPr/>
          <a:lstStyle/>
          <a:p>
            <a:pPr eaLnBrk="1" hangingPunct="1"/>
            <a:r>
              <a:rPr lang="en-GB" altLang="en-US" dirty="0" err="1" smtClean="0"/>
              <a:t>Bất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kỳ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tổ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chức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nhà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nước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hoặc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cá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nhân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công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ty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tập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đoàn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doanh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nghiệp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viện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hoặc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cơ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quan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nước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được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thành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lập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hợp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pháp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trong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Liên</a:t>
            </a:r>
            <a:r>
              <a:rPr lang="en-GB" altLang="en-US" dirty="0" smtClean="0"/>
              <a:t> minh </a:t>
            </a:r>
            <a:r>
              <a:rPr lang="en-GB" altLang="en-US" dirty="0" err="1" smtClean="0"/>
              <a:t>châu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Âu</a:t>
            </a:r>
            <a:endParaRPr lang="en-GB" altLang="en-US" dirty="0" smtClean="0"/>
          </a:p>
          <a:p>
            <a:pPr eaLnBrk="1" hangingPunct="1"/>
            <a:r>
              <a:rPr lang="en-GB" altLang="en-US" dirty="0" err="1" smtClean="0"/>
              <a:t>Khái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niệm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hệ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thống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trách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nhiệm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trình</a:t>
            </a:r>
            <a:r>
              <a:rPr lang="en-GB" altLang="en-US" dirty="0" smtClean="0"/>
              <a:t> do </a:t>
            </a:r>
            <a:r>
              <a:rPr lang="en-GB" altLang="en-US" dirty="0" err="1" smtClean="0"/>
              <a:t>các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Tổ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chức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giám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sát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quản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lý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tương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tự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với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việc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quản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lý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các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doanh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nghiệp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các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hoạt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động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trong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hệ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thống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chứng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chỉ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nhóm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763000" cy="457200"/>
          </a:xfrm>
        </p:spPr>
        <p:txBody>
          <a:bodyPr/>
          <a:lstStyle/>
          <a:p>
            <a:r>
              <a:rPr lang="en-GB" dirty="0" err="1"/>
              <a:t>Tổ</a:t>
            </a:r>
            <a:r>
              <a:rPr lang="en-GB" dirty="0"/>
              <a:t> </a:t>
            </a:r>
            <a:r>
              <a:rPr lang="en-GB" dirty="0" err="1"/>
              <a:t>chức</a:t>
            </a:r>
            <a:r>
              <a:rPr lang="en-GB" dirty="0"/>
              <a:t> </a:t>
            </a:r>
            <a:r>
              <a:rPr lang="en-GB" dirty="0" err="1"/>
              <a:t>giám</a:t>
            </a:r>
            <a:r>
              <a:rPr lang="en-GB" dirty="0"/>
              <a:t> </a:t>
            </a:r>
            <a:r>
              <a:rPr lang="en-GB" dirty="0" err="1"/>
              <a:t>sát</a:t>
            </a:r>
            <a:r>
              <a:rPr lang="en-GB" dirty="0"/>
              <a:t> </a:t>
            </a:r>
            <a:r>
              <a:rPr lang="en-GB" dirty="0" smtClean="0"/>
              <a:t>( </a:t>
            </a:r>
            <a:r>
              <a:rPr lang="en-GB" altLang="en-US" dirty="0"/>
              <a:t>MO-Monitoring </a:t>
            </a:r>
            <a:r>
              <a:rPr lang="en-GB" altLang="en-US" dirty="0" smtClean="0"/>
              <a:t>Organizations</a:t>
            </a:r>
            <a:r>
              <a:rPr lang="en-GB" dirty="0" smtClean="0"/>
              <a:t>) </a:t>
            </a:r>
            <a:r>
              <a:rPr lang="en-GB" dirty="0"/>
              <a:t>1/2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57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5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GB" altLang="en-US" dirty="0" err="1" smtClean="0"/>
              <a:t>Các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Tổ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chức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giám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sát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được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Ủy</a:t>
            </a:r>
            <a:r>
              <a:rPr lang="en-GB" altLang="en-US" dirty="0" smtClean="0"/>
              <a:t> ban </a:t>
            </a:r>
            <a:r>
              <a:rPr lang="en-GB" altLang="en-US" dirty="0" err="1" smtClean="0"/>
              <a:t>châu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Âu</a:t>
            </a:r>
            <a:r>
              <a:rPr lang="en-GB" altLang="en-US" dirty="0" smtClean="0"/>
              <a:t> EC </a:t>
            </a:r>
            <a:r>
              <a:rPr lang="en-GB" altLang="en-US" dirty="0" err="1" smtClean="0"/>
              <a:t>phê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chuẩn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được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công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bố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trong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danh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mục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các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Tổ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chức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giám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sát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được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phê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chuẩn</a:t>
            </a:r>
            <a:endParaRPr lang="en-GB" altLang="en-US" dirty="0" smtClean="0"/>
          </a:p>
          <a:p>
            <a:r>
              <a:rPr lang="en-GB" altLang="en-US" dirty="0" err="1" smtClean="0"/>
              <a:t>Ủy</a:t>
            </a:r>
            <a:r>
              <a:rPr lang="en-GB" altLang="en-US" dirty="0" smtClean="0"/>
              <a:t> ban </a:t>
            </a:r>
            <a:r>
              <a:rPr lang="en-GB" altLang="en-US" dirty="0" err="1" smtClean="0"/>
              <a:t>châu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Âu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đến</a:t>
            </a:r>
            <a:r>
              <a:rPr lang="en-GB" altLang="en-US" dirty="0" smtClean="0"/>
              <a:t> nay </a:t>
            </a:r>
            <a:r>
              <a:rPr lang="en-GB" altLang="en-US" dirty="0" err="1" smtClean="0"/>
              <a:t>đã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phê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chuẩn</a:t>
            </a:r>
            <a:r>
              <a:rPr lang="en-GB" altLang="en-US" dirty="0" smtClean="0"/>
              <a:t> 9 </a:t>
            </a:r>
            <a:r>
              <a:rPr lang="en-GB" altLang="en-US" dirty="0" err="1" smtClean="0"/>
              <a:t>Tổ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chức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giám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sát</a:t>
            </a:r>
            <a:r>
              <a:rPr lang="en-GB" altLang="en-US" dirty="0" smtClean="0"/>
              <a:t> </a:t>
            </a:r>
            <a:r>
              <a:rPr lang="en-GB" altLang="en-US" dirty="0"/>
              <a:t>(</a:t>
            </a:r>
            <a:r>
              <a:rPr lang="vi-VN" dirty="0">
                <a:latin typeface="Calibri" panose="020F0502020204030204" pitchFamily="34" charset="0"/>
              </a:rPr>
              <a:t>Tháng 1 năm </a:t>
            </a:r>
            <a:r>
              <a:rPr lang="en-GB" altLang="en-US" dirty="0"/>
              <a:t>2015)</a:t>
            </a:r>
          </a:p>
          <a:p>
            <a:pPr lvl="1" eaLnBrk="1" hangingPunct="1"/>
            <a:r>
              <a:rPr lang="en-GB" dirty="0" err="1"/>
              <a:t>NEPCon</a:t>
            </a:r>
            <a:r>
              <a:rPr lang="en-GB" dirty="0"/>
              <a:t>, </a:t>
            </a:r>
            <a:r>
              <a:rPr lang="en-GB" dirty="0" err="1"/>
              <a:t>Conlegno</a:t>
            </a:r>
            <a:r>
              <a:rPr lang="en-GB" dirty="0"/>
              <a:t>, Control Union, Bureau </a:t>
            </a:r>
            <a:r>
              <a:rPr lang="en-GB" dirty="0" err="1"/>
              <a:t>Veritas</a:t>
            </a:r>
            <a:r>
              <a:rPr lang="en-GB" dirty="0"/>
              <a:t>, GD </a:t>
            </a:r>
            <a:r>
              <a:rPr lang="en-GB" dirty="0" err="1"/>
              <a:t>Holz</a:t>
            </a:r>
            <a:r>
              <a:rPr lang="en-GB" dirty="0"/>
              <a:t>, </a:t>
            </a:r>
            <a:r>
              <a:rPr lang="de-DE" dirty="0"/>
              <a:t>ICILA, Le Commerce du Bois, SGS United </a:t>
            </a:r>
            <a:r>
              <a:rPr lang="de-DE" dirty="0" err="1"/>
              <a:t>Kingdom</a:t>
            </a:r>
            <a:r>
              <a:rPr lang="de-DE" dirty="0"/>
              <a:t>, </a:t>
            </a:r>
            <a:r>
              <a:rPr lang="de-DE" dirty="0" err="1"/>
              <a:t>Soil</a:t>
            </a:r>
            <a:r>
              <a:rPr lang="de-DE" dirty="0"/>
              <a:t> </a:t>
            </a:r>
            <a:r>
              <a:rPr lang="de-DE" dirty="0" err="1"/>
              <a:t>Association</a:t>
            </a:r>
            <a:r>
              <a:rPr lang="de-DE" dirty="0"/>
              <a:t> </a:t>
            </a:r>
            <a:endParaRPr lang="en-GB" altLang="en-US" dirty="0" smtClean="0"/>
          </a:p>
          <a:p>
            <a:pPr eaLnBrk="1" hangingPunct="1"/>
            <a:r>
              <a:rPr lang="en-GB" altLang="en-US" dirty="0" err="1" smtClean="0"/>
              <a:t>Trách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nhiệm</a:t>
            </a:r>
            <a:r>
              <a:rPr lang="en-GB" altLang="en-US" dirty="0" smtClean="0"/>
              <a:t>: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 err="1" smtClean="0"/>
              <a:t>Duy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trì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đánh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giá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định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kỳ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hệ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thống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trách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nhiệm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trình</a:t>
            </a:r>
            <a:endParaRPr lang="en-GB" altLang="en-US" dirty="0" smtClean="0"/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 err="1" smtClean="0"/>
              <a:t>Xác</a:t>
            </a:r>
            <a:r>
              <a:rPr lang="en-GB" altLang="en-US" dirty="0" smtClean="0"/>
              <a:t> minh </a:t>
            </a:r>
            <a:r>
              <a:rPr lang="en-GB" altLang="en-US" dirty="0" err="1" smtClean="0"/>
              <a:t>việc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sử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dụng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hệ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thống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trách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nhiệm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trình</a:t>
            </a:r>
            <a:endParaRPr lang="en-GB" altLang="en-US" dirty="0" smtClean="0"/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 err="1" smtClean="0"/>
              <a:t>Thực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hiện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những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hành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động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phù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hợp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trong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trường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hợp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sử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dụng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không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phù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hợp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hệ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thống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trách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nhiệm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trình</a:t>
            </a:r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458200" cy="304800"/>
          </a:xfrm>
        </p:spPr>
        <p:txBody>
          <a:bodyPr/>
          <a:lstStyle/>
          <a:p>
            <a:r>
              <a:rPr lang="en-GB" dirty="0" err="1"/>
              <a:t>Tổ</a:t>
            </a:r>
            <a:r>
              <a:rPr lang="en-GB" dirty="0"/>
              <a:t> </a:t>
            </a:r>
            <a:r>
              <a:rPr lang="en-GB" dirty="0" err="1"/>
              <a:t>chức</a:t>
            </a:r>
            <a:r>
              <a:rPr lang="en-GB" dirty="0"/>
              <a:t> </a:t>
            </a:r>
            <a:r>
              <a:rPr lang="en-GB" dirty="0" err="1"/>
              <a:t>giám</a:t>
            </a:r>
            <a:r>
              <a:rPr lang="en-GB" dirty="0"/>
              <a:t> </a:t>
            </a:r>
            <a:r>
              <a:rPr lang="en-GB" dirty="0" err="1"/>
              <a:t>sát</a:t>
            </a:r>
            <a:r>
              <a:rPr lang="en-GB" dirty="0"/>
              <a:t> ( </a:t>
            </a:r>
            <a:r>
              <a:rPr lang="en-GB" altLang="en-US" dirty="0"/>
              <a:t>MO-Monitoring </a:t>
            </a:r>
            <a:r>
              <a:rPr lang="en-GB" altLang="en-US" dirty="0" smtClean="0"/>
              <a:t>Organizations</a:t>
            </a:r>
            <a:r>
              <a:rPr lang="en-GB" dirty="0" smtClean="0"/>
              <a:t>) 2/2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52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5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dirty="0" err="1" smtClean="0"/>
              <a:t>Pháp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nhân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được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thành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lập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hợp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pháp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tại</a:t>
            </a:r>
            <a:r>
              <a:rPr lang="en-GB" altLang="en-US" dirty="0" smtClean="0"/>
              <a:t> EU</a:t>
            </a:r>
          </a:p>
          <a:p>
            <a:pPr eaLnBrk="1" hangingPunct="1"/>
            <a:r>
              <a:rPr lang="en-GB" altLang="en-US" dirty="0" err="1" smtClean="0"/>
              <a:t>Có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chuyên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môn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phù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hợp</a:t>
            </a:r>
            <a:endParaRPr lang="en-GB" altLang="en-US" dirty="0" smtClean="0"/>
          </a:p>
          <a:p>
            <a:pPr lvl="1" eaLnBrk="1" hangingPunct="1"/>
            <a:r>
              <a:rPr lang="en-GB" altLang="en-US" dirty="0" err="1" smtClean="0"/>
              <a:t>Được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đào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tạo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chuyên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ngành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phù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hợp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với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chức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năng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của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một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Tổ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chức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giám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sát</a:t>
            </a:r>
            <a:endParaRPr lang="en-GB" altLang="en-US" sz="2200" dirty="0" smtClean="0"/>
          </a:p>
          <a:p>
            <a:pPr eaLnBrk="1" hangingPunct="1"/>
            <a:r>
              <a:rPr lang="en-GB" altLang="en-US" dirty="0" err="1" smtClean="0"/>
              <a:t>Khả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năng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thực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hiện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chức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năng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của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một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Tổ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chức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giám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sát</a:t>
            </a:r>
            <a:endParaRPr lang="en-GB" altLang="en-US" dirty="0" smtClean="0"/>
          </a:p>
          <a:p>
            <a:pPr lvl="1" eaLnBrk="1" hangingPunct="1"/>
            <a:r>
              <a:rPr lang="en-GB" altLang="en-US" dirty="0" err="1" smtClean="0"/>
              <a:t>Chính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sách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quy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trình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phép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đánh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giá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tiến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hệ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thống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trách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nhiệm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trình</a:t>
            </a:r>
            <a:endParaRPr lang="en-GB" altLang="en-US" dirty="0" smtClean="0"/>
          </a:p>
          <a:p>
            <a:pPr lvl="1" eaLnBrk="1" hangingPunct="1"/>
            <a:r>
              <a:rPr lang="en-GB" altLang="en-US" dirty="0" smtClean="0"/>
              <a:t>Quy </a:t>
            </a:r>
            <a:r>
              <a:rPr lang="en-GB" altLang="en-US" dirty="0" err="1" smtClean="0"/>
              <a:t>trình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tiến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trình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xác</a:t>
            </a:r>
            <a:r>
              <a:rPr lang="en-GB" altLang="en-US" dirty="0" smtClean="0"/>
              <a:t> minh </a:t>
            </a:r>
            <a:r>
              <a:rPr lang="en-GB" altLang="en-US" dirty="0" err="1" smtClean="0"/>
              <a:t>doanh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nghiệp</a:t>
            </a:r>
            <a:r>
              <a:rPr lang="en-GB" altLang="en-US" dirty="0" smtClean="0"/>
              <a:t> (operators) </a:t>
            </a:r>
            <a:r>
              <a:rPr lang="en-GB" altLang="en-US" dirty="0" err="1" smtClean="0"/>
              <a:t>sử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dụng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phù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hợp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hệ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thống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trách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nhiệm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trình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của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Tổ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chức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giám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sát</a:t>
            </a:r>
            <a:endParaRPr lang="en-GB" altLang="en-US" dirty="0" smtClean="0"/>
          </a:p>
          <a:p>
            <a:pPr lvl="1" eaLnBrk="1" hangingPunct="1"/>
            <a:r>
              <a:rPr lang="en-GB" altLang="en-US" dirty="0" smtClean="0"/>
              <a:t>Quy </a:t>
            </a:r>
            <a:r>
              <a:rPr lang="en-GB" altLang="en-US" dirty="0" err="1" smtClean="0"/>
              <a:t>trình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các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hành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động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chỉnh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sửa</a:t>
            </a:r>
            <a:endParaRPr lang="en-GB" altLang="en-US" dirty="0" smtClean="0"/>
          </a:p>
          <a:p>
            <a:pPr eaLnBrk="1" hangingPunct="1"/>
            <a:r>
              <a:rPr lang="en-GB" altLang="en-US" dirty="0" err="1" smtClean="0"/>
              <a:t>Không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có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xung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đột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về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lợi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ích</a:t>
            </a:r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763000" cy="457200"/>
          </a:xfrm>
        </p:spPr>
        <p:txBody>
          <a:bodyPr/>
          <a:lstStyle/>
          <a:p>
            <a:r>
              <a:rPr lang="en-GB" dirty="0" err="1" smtClean="0"/>
              <a:t>Yêu</a:t>
            </a:r>
            <a:r>
              <a:rPr lang="en-GB" dirty="0" smtClean="0"/>
              <a:t> </a:t>
            </a:r>
            <a:r>
              <a:rPr lang="en-GB" dirty="0" err="1" smtClean="0"/>
              <a:t>cầu</a:t>
            </a:r>
            <a:r>
              <a:rPr lang="en-GB" dirty="0" smtClean="0"/>
              <a:t> </a:t>
            </a:r>
            <a:r>
              <a:rPr lang="en-GB" dirty="0" err="1" smtClean="0"/>
              <a:t>đối</a:t>
            </a:r>
            <a:r>
              <a:rPr lang="en-GB" dirty="0" smtClean="0"/>
              <a:t> </a:t>
            </a:r>
            <a:r>
              <a:rPr lang="en-GB" dirty="0" err="1" smtClean="0"/>
              <a:t>với</a:t>
            </a:r>
            <a:r>
              <a:rPr lang="en-GB" dirty="0" smtClean="0"/>
              <a:t> </a:t>
            </a:r>
            <a:r>
              <a:rPr lang="en-GB" dirty="0" err="1" smtClean="0"/>
              <a:t>Tổ</a:t>
            </a:r>
            <a:r>
              <a:rPr lang="en-GB" dirty="0" smtClean="0"/>
              <a:t> </a:t>
            </a:r>
            <a:r>
              <a:rPr lang="en-GB" dirty="0" err="1" smtClean="0"/>
              <a:t>chức</a:t>
            </a:r>
            <a:r>
              <a:rPr lang="en-GB" dirty="0" smtClean="0"/>
              <a:t> </a:t>
            </a:r>
            <a:r>
              <a:rPr lang="en-GB" dirty="0" err="1" smtClean="0"/>
              <a:t>giám</a:t>
            </a:r>
            <a:r>
              <a:rPr lang="en-GB" dirty="0" smtClean="0"/>
              <a:t> </a:t>
            </a:r>
            <a:r>
              <a:rPr lang="en-GB" dirty="0" err="1" smtClean="0"/>
              <a:t>sát</a:t>
            </a:r>
            <a:r>
              <a:rPr lang="en-GB" dirty="0" smtClean="0"/>
              <a:t> </a:t>
            </a:r>
            <a:r>
              <a:rPr lang="en-GB" sz="2400" dirty="0" smtClean="0"/>
              <a:t>(</a:t>
            </a:r>
            <a:r>
              <a:rPr lang="en-GB" altLang="en-US" sz="2400" dirty="0" smtClean="0"/>
              <a:t>MO)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8369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5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GB" altLang="en-US" dirty="0" err="1" smtClean="0"/>
              <a:t>Mỗi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quốc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thành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viên</a:t>
            </a:r>
            <a:r>
              <a:rPr lang="en-GB" altLang="en-US" dirty="0" smtClean="0"/>
              <a:t> EU </a:t>
            </a:r>
            <a:r>
              <a:rPr lang="en-GB" altLang="en-US" dirty="0" err="1" smtClean="0"/>
              <a:t>phải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bổ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nhiệm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một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Cơ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quan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chức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năng</a:t>
            </a:r>
            <a:r>
              <a:rPr lang="en-GB" altLang="en-US" dirty="0" smtClean="0"/>
              <a:t> (CA) </a:t>
            </a:r>
            <a:r>
              <a:rPr lang="en-GB" altLang="en-US" dirty="0" err="1" smtClean="0"/>
              <a:t>chịu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trách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nhiệm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thực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hiện</a:t>
            </a:r>
            <a:r>
              <a:rPr lang="en-GB" altLang="en-US" dirty="0" smtClean="0"/>
              <a:t> Quy </a:t>
            </a:r>
            <a:r>
              <a:rPr lang="en-GB" altLang="en-US" dirty="0" err="1" smtClean="0"/>
              <a:t>định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về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của</a:t>
            </a:r>
            <a:r>
              <a:rPr lang="en-GB" altLang="en-US" dirty="0" smtClean="0"/>
              <a:t> EU (</a:t>
            </a:r>
            <a:r>
              <a:rPr lang="en-GB" altLang="en-US" dirty="0" err="1" smtClean="0"/>
              <a:t>chỉ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chịu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trách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nhiệ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trong</a:t>
            </a:r>
            <a:r>
              <a:rPr lang="en-GB" altLang="en-US" dirty="0" smtClean="0"/>
              <a:t> EU, </a:t>
            </a:r>
            <a:r>
              <a:rPr lang="en-GB" altLang="en-US" dirty="0" err="1" smtClean="0"/>
              <a:t>không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chịu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trách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nhiệm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tại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nước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xuất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khẩu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)</a:t>
            </a:r>
          </a:p>
          <a:p>
            <a:pPr eaLnBrk="1" hangingPunct="1"/>
            <a:r>
              <a:rPr lang="en-GB" altLang="en-US" dirty="0" err="1" smtClean="0"/>
              <a:t>Danh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sách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các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Cơ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quan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chức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năng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được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Ủy</a:t>
            </a:r>
            <a:r>
              <a:rPr lang="en-GB" altLang="en-US" dirty="0" smtClean="0"/>
              <a:t> ban </a:t>
            </a:r>
            <a:r>
              <a:rPr lang="en-GB" altLang="en-US" dirty="0" err="1" smtClean="0"/>
              <a:t>châu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Âu</a:t>
            </a:r>
            <a:r>
              <a:rPr lang="en-GB" altLang="en-US" dirty="0" smtClean="0"/>
              <a:t> EC </a:t>
            </a:r>
            <a:r>
              <a:rPr lang="en-GB" altLang="en-US" dirty="0" err="1" smtClean="0"/>
              <a:t>duy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trì</a:t>
            </a:r>
            <a:endParaRPr lang="en-GB" altLang="en-US" dirty="0" smtClean="0"/>
          </a:p>
          <a:p>
            <a:pPr eaLnBrk="1" hangingPunct="1"/>
            <a:r>
              <a:rPr lang="en-GB" altLang="en-US" dirty="0" err="1" smtClean="0"/>
              <a:t>Các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cơ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quan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chức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năng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chịu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trách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kiểm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việc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tuân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thủ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của</a:t>
            </a:r>
            <a:endParaRPr lang="en-GB" altLang="en-US" dirty="0" smtClean="0"/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sz="2600" dirty="0" err="1" smtClean="0"/>
              <a:t>Doanh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nghiệp</a:t>
            </a:r>
            <a:r>
              <a:rPr lang="en-GB" altLang="en-US" sz="2600" dirty="0" smtClean="0"/>
              <a:t> (Operators)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sz="2600" dirty="0" err="1" smtClean="0"/>
              <a:t>Tổ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chức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giám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sát</a:t>
            </a:r>
            <a:r>
              <a:rPr lang="en-GB" altLang="en-US" sz="2600" dirty="0" smtClean="0"/>
              <a:t> (MO-Monitoring Organizations)</a:t>
            </a:r>
          </a:p>
          <a:p>
            <a:pPr eaLnBrk="1" hangingPunct="1"/>
            <a:r>
              <a:rPr lang="en-GB" altLang="en-US" dirty="0" err="1" smtClean="0"/>
              <a:t>Các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cơ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quan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chức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năng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lưu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trữ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định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kỳ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công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bố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báo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cáo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kiểm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tra</a:t>
            </a:r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cơ</a:t>
            </a:r>
            <a:r>
              <a:rPr lang="en-GB" dirty="0"/>
              <a:t> </a:t>
            </a:r>
            <a:r>
              <a:rPr lang="en-GB" dirty="0" err="1"/>
              <a:t>quan</a:t>
            </a:r>
            <a:r>
              <a:rPr lang="en-GB" dirty="0"/>
              <a:t> </a:t>
            </a:r>
            <a:r>
              <a:rPr lang="en-GB" dirty="0" err="1"/>
              <a:t>chức</a:t>
            </a:r>
            <a:r>
              <a:rPr lang="en-GB" dirty="0"/>
              <a:t> </a:t>
            </a:r>
            <a:r>
              <a:rPr lang="en-GB" dirty="0" err="1"/>
              <a:t>năng</a:t>
            </a:r>
            <a:r>
              <a:rPr lang="en-GB" dirty="0"/>
              <a:t> </a:t>
            </a:r>
            <a:r>
              <a:rPr lang="en-GB" dirty="0" smtClean="0"/>
              <a:t>(CA- Competence Authority)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73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720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err="1" smtClean="0"/>
              <a:t>Kiểm</a:t>
            </a:r>
            <a:r>
              <a:rPr lang="en-GB" dirty="0" smtClean="0"/>
              <a:t> </a:t>
            </a:r>
            <a:r>
              <a:rPr lang="en-GB" dirty="0" err="1" smtClean="0"/>
              <a:t>tra</a:t>
            </a:r>
            <a:r>
              <a:rPr lang="en-GB" dirty="0" smtClean="0"/>
              <a:t> </a:t>
            </a:r>
            <a:r>
              <a:rPr lang="en-GB" dirty="0" err="1" smtClean="0"/>
              <a:t>Tổ</a:t>
            </a:r>
            <a:r>
              <a:rPr lang="en-GB" dirty="0" smtClean="0"/>
              <a:t> </a:t>
            </a:r>
            <a:r>
              <a:rPr lang="en-GB" dirty="0" err="1" smtClean="0"/>
              <a:t>chức</a:t>
            </a:r>
            <a:r>
              <a:rPr lang="en-GB" dirty="0" smtClean="0"/>
              <a:t> </a:t>
            </a:r>
            <a:r>
              <a:rPr lang="en-GB" dirty="0" err="1" smtClean="0"/>
              <a:t>giám</a:t>
            </a:r>
            <a:r>
              <a:rPr lang="en-GB" dirty="0" smtClean="0"/>
              <a:t> </a:t>
            </a:r>
            <a:r>
              <a:rPr lang="en-GB" dirty="0" err="1" smtClean="0"/>
              <a:t>sát</a:t>
            </a:r>
            <a:r>
              <a:rPr lang="en-GB" dirty="0" smtClean="0"/>
              <a:t> (MO)</a:t>
            </a:r>
          </a:p>
          <a:p>
            <a:pPr lvl="1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GB" sz="2200" dirty="0" err="1" smtClean="0"/>
              <a:t>Ít</a:t>
            </a:r>
            <a:r>
              <a:rPr lang="en-GB" sz="2200" dirty="0" smtClean="0"/>
              <a:t> </a:t>
            </a:r>
            <a:r>
              <a:rPr lang="en-GB" sz="2200" dirty="0" err="1" smtClean="0"/>
              <a:t>nhất</a:t>
            </a:r>
            <a:r>
              <a:rPr lang="en-GB" sz="2200" dirty="0" smtClean="0"/>
              <a:t> </a:t>
            </a:r>
            <a:r>
              <a:rPr lang="en-GB" sz="2200" dirty="0" err="1" smtClean="0"/>
              <a:t>hai</a:t>
            </a:r>
            <a:r>
              <a:rPr lang="en-GB" sz="2200" dirty="0" smtClean="0"/>
              <a:t> </a:t>
            </a:r>
            <a:r>
              <a:rPr lang="en-GB" sz="2200" dirty="0" err="1" smtClean="0"/>
              <a:t>năm</a:t>
            </a:r>
            <a:r>
              <a:rPr lang="en-GB" sz="2200" dirty="0" smtClean="0"/>
              <a:t> </a:t>
            </a:r>
            <a:r>
              <a:rPr lang="en-GB" sz="2200" dirty="0" err="1" smtClean="0"/>
              <a:t>một</a:t>
            </a:r>
            <a:r>
              <a:rPr lang="en-GB" sz="2200" dirty="0" smtClean="0"/>
              <a:t> </a:t>
            </a:r>
            <a:r>
              <a:rPr lang="en-GB" sz="2200" dirty="0" err="1" smtClean="0"/>
              <a:t>lần</a:t>
            </a:r>
            <a:r>
              <a:rPr lang="en-GB" sz="2200" dirty="0" smtClean="0"/>
              <a:t> </a:t>
            </a:r>
            <a:r>
              <a:rPr lang="en-GB" sz="2200" dirty="0" err="1" smtClean="0"/>
              <a:t>xác</a:t>
            </a:r>
            <a:r>
              <a:rPr lang="en-GB" sz="2200" dirty="0" smtClean="0"/>
              <a:t> minh </a:t>
            </a:r>
            <a:r>
              <a:rPr lang="en-GB" sz="2200" dirty="0" err="1" smtClean="0"/>
              <a:t>xem</a:t>
            </a:r>
            <a:r>
              <a:rPr lang="en-GB" sz="2200" dirty="0" smtClean="0"/>
              <a:t> </a:t>
            </a:r>
            <a:r>
              <a:rPr lang="en-GB" sz="2200" dirty="0" err="1" smtClean="0"/>
              <a:t>các</a:t>
            </a:r>
            <a:r>
              <a:rPr lang="en-GB" sz="2200" dirty="0" smtClean="0"/>
              <a:t> </a:t>
            </a:r>
            <a:r>
              <a:rPr lang="en-GB" sz="2200" dirty="0" err="1" smtClean="0"/>
              <a:t>Tổ</a:t>
            </a:r>
            <a:r>
              <a:rPr lang="en-GB" sz="2200" dirty="0" smtClean="0"/>
              <a:t> </a:t>
            </a:r>
            <a:r>
              <a:rPr lang="en-GB" sz="2200" dirty="0" err="1" smtClean="0"/>
              <a:t>chức</a:t>
            </a:r>
            <a:r>
              <a:rPr lang="en-GB" sz="2200" dirty="0" smtClean="0"/>
              <a:t> </a:t>
            </a:r>
            <a:r>
              <a:rPr lang="en-GB" sz="2200" dirty="0" err="1" smtClean="0"/>
              <a:t>giám</a:t>
            </a:r>
            <a:r>
              <a:rPr lang="en-GB" sz="2200" dirty="0" smtClean="0"/>
              <a:t> </a:t>
            </a:r>
            <a:r>
              <a:rPr lang="en-GB" sz="2200" dirty="0" err="1" smtClean="0"/>
              <a:t>sát</a:t>
            </a:r>
            <a:r>
              <a:rPr lang="en-GB" sz="2200" dirty="0" smtClean="0"/>
              <a:t> </a:t>
            </a:r>
            <a:r>
              <a:rPr lang="en-GB" sz="2200" dirty="0" err="1" smtClean="0"/>
              <a:t>có</a:t>
            </a:r>
            <a:r>
              <a:rPr lang="en-GB" sz="2200" dirty="0" smtClean="0"/>
              <a:t> </a:t>
            </a:r>
            <a:r>
              <a:rPr lang="en-GB" sz="2200" dirty="0" err="1" smtClean="0"/>
              <a:t>hoàn</a:t>
            </a:r>
            <a:r>
              <a:rPr lang="en-GB" sz="2200" dirty="0" smtClean="0"/>
              <a:t> </a:t>
            </a:r>
            <a:r>
              <a:rPr lang="en-GB" sz="2200" dirty="0" err="1" smtClean="0"/>
              <a:t>thành</a:t>
            </a:r>
            <a:r>
              <a:rPr lang="en-GB" sz="2200" dirty="0" smtClean="0"/>
              <a:t> </a:t>
            </a:r>
            <a:r>
              <a:rPr lang="en-GB" sz="2200" dirty="0" err="1" smtClean="0"/>
              <a:t>nhiệm</a:t>
            </a:r>
            <a:r>
              <a:rPr lang="en-GB" sz="2200" dirty="0" smtClean="0"/>
              <a:t> </a:t>
            </a:r>
            <a:r>
              <a:rPr lang="en-GB" sz="2200" dirty="0" err="1" smtClean="0"/>
              <a:t>vụ</a:t>
            </a:r>
            <a:r>
              <a:rPr lang="en-GB" sz="2200" dirty="0" smtClean="0"/>
              <a:t> </a:t>
            </a:r>
            <a:r>
              <a:rPr lang="en-GB" sz="2200" dirty="0" err="1" smtClean="0"/>
              <a:t>chức</a:t>
            </a:r>
            <a:r>
              <a:rPr lang="en-GB" sz="2200" dirty="0" smtClean="0"/>
              <a:t> </a:t>
            </a:r>
            <a:r>
              <a:rPr lang="en-GB" sz="2200" dirty="0" err="1" smtClean="0"/>
              <a:t>năng</a:t>
            </a:r>
            <a:r>
              <a:rPr lang="en-GB" sz="2200" dirty="0" smtClean="0"/>
              <a:t> </a:t>
            </a:r>
            <a:r>
              <a:rPr lang="en-GB" sz="2200" dirty="0" err="1" smtClean="0"/>
              <a:t>và</a:t>
            </a:r>
            <a:r>
              <a:rPr lang="en-GB" sz="2200" dirty="0" smtClean="0"/>
              <a:t> </a:t>
            </a:r>
            <a:r>
              <a:rPr lang="en-GB" sz="2200" dirty="0" err="1" smtClean="0"/>
              <a:t>tuân</a:t>
            </a:r>
            <a:r>
              <a:rPr lang="en-GB" sz="2200" dirty="0" smtClean="0"/>
              <a:t> </a:t>
            </a:r>
            <a:r>
              <a:rPr lang="en-GB" sz="2200" dirty="0" err="1" smtClean="0"/>
              <a:t>thủ</a:t>
            </a:r>
            <a:r>
              <a:rPr lang="en-GB" sz="2200" dirty="0" smtClean="0"/>
              <a:t> </a:t>
            </a:r>
            <a:r>
              <a:rPr lang="en-GB" sz="2200" dirty="0" err="1" smtClean="0"/>
              <a:t>các</a:t>
            </a:r>
            <a:r>
              <a:rPr lang="en-GB" sz="2200" dirty="0" smtClean="0"/>
              <a:t> </a:t>
            </a:r>
            <a:r>
              <a:rPr lang="en-GB" sz="2200" dirty="0" err="1" smtClean="0"/>
              <a:t>yêu</a:t>
            </a:r>
            <a:r>
              <a:rPr lang="en-GB" sz="2200" dirty="0" smtClean="0"/>
              <a:t> </a:t>
            </a:r>
            <a:r>
              <a:rPr lang="en-GB" sz="2200" dirty="0" err="1" smtClean="0"/>
              <a:t>cầu</a:t>
            </a:r>
            <a:r>
              <a:rPr lang="en-GB" sz="2200" dirty="0" smtClean="0"/>
              <a:t> </a:t>
            </a:r>
            <a:r>
              <a:rPr lang="en-GB" sz="2200" dirty="0" err="1" smtClean="0"/>
              <a:t>không</a:t>
            </a:r>
            <a:endParaRPr lang="en-GB" sz="2200" dirty="0" smtClean="0"/>
          </a:p>
          <a:p>
            <a:pPr lvl="1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GB" sz="2200" dirty="0" err="1" smtClean="0"/>
              <a:t>Việc</a:t>
            </a:r>
            <a:r>
              <a:rPr lang="en-GB" sz="2200" dirty="0" smtClean="0"/>
              <a:t> </a:t>
            </a:r>
            <a:r>
              <a:rPr lang="en-GB" sz="2200" dirty="0" err="1" smtClean="0"/>
              <a:t>kiểm</a:t>
            </a:r>
            <a:r>
              <a:rPr lang="en-GB" sz="2200" dirty="0" smtClean="0"/>
              <a:t> </a:t>
            </a:r>
            <a:r>
              <a:rPr lang="en-GB" sz="2200" dirty="0" err="1" smtClean="0"/>
              <a:t>tra</a:t>
            </a:r>
            <a:r>
              <a:rPr lang="en-GB" sz="2200" dirty="0" smtClean="0"/>
              <a:t> </a:t>
            </a:r>
            <a:r>
              <a:rPr lang="en-GB" sz="2200" dirty="0" err="1" smtClean="0"/>
              <a:t>phải</a:t>
            </a:r>
            <a:r>
              <a:rPr lang="en-GB" sz="2200" dirty="0" smtClean="0"/>
              <a:t> </a:t>
            </a:r>
            <a:r>
              <a:rPr lang="en-GB" sz="2200" dirty="0" err="1" smtClean="0"/>
              <a:t>được</a:t>
            </a:r>
            <a:r>
              <a:rPr lang="en-GB" sz="2200" dirty="0" smtClean="0"/>
              <a:t> </a:t>
            </a:r>
            <a:r>
              <a:rPr lang="en-GB" sz="2200" dirty="0" err="1" smtClean="0"/>
              <a:t>tiến</a:t>
            </a:r>
            <a:r>
              <a:rPr lang="en-GB" sz="2200" dirty="0" smtClean="0"/>
              <a:t> </a:t>
            </a:r>
            <a:r>
              <a:rPr lang="en-GB" sz="2200" dirty="0" err="1" smtClean="0"/>
              <a:t>hành</a:t>
            </a:r>
            <a:r>
              <a:rPr lang="en-GB" sz="2200" dirty="0" smtClean="0"/>
              <a:t> </a:t>
            </a:r>
            <a:r>
              <a:rPr lang="en-GB" sz="2200" dirty="0" err="1" smtClean="0"/>
              <a:t>bất</a:t>
            </a:r>
            <a:r>
              <a:rPr lang="en-GB" sz="2200" dirty="0" smtClean="0"/>
              <a:t> </a:t>
            </a:r>
            <a:r>
              <a:rPr lang="en-GB" sz="2200" dirty="0" err="1" smtClean="0"/>
              <a:t>ngờ</a:t>
            </a:r>
            <a:r>
              <a:rPr lang="en-GB" sz="2200" dirty="0" smtClean="0"/>
              <a:t>, </a:t>
            </a:r>
            <a:r>
              <a:rPr lang="en-GB" sz="2200" dirty="0" err="1" smtClean="0"/>
              <a:t>không</a:t>
            </a:r>
            <a:r>
              <a:rPr lang="en-GB" sz="2200" dirty="0" smtClean="0"/>
              <a:t> </a:t>
            </a:r>
            <a:r>
              <a:rPr lang="en-GB" sz="2200" dirty="0" err="1" smtClean="0"/>
              <a:t>báo</a:t>
            </a:r>
            <a:r>
              <a:rPr lang="en-GB" sz="2200" dirty="0" smtClean="0"/>
              <a:t> </a:t>
            </a:r>
            <a:r>
              <a:rPr lang="en-GB" sz="2200" dirty="0" err="1" smtClean="0"/>
              <a:t>trước</a:t>
            </a:r>
            <a:r>
              <a:rPr lang="en-GB" sz="2200" dirty="0" smtClean="0"/>
              <a:t>, </a:t>
            </a:r>
            <a:r>
              <a:rPr lang="en-GB" sz="2200" dirty="0" err="1" smtClean="0"/>
              <a:t>và</a:t>
            </a:r>
            <a:r>
              <a:rPr lang="en-GB" sz="2200" dirty="0" smtClean="0"/>
              <a:t> </a:t>
            </a:r>
            <a:r>
              <a:rPr lang="en-GB" sz="2200" dirty="0" err="1" smtClean="0"/>
              <a:t>có</a:t>
            </a:r>
            <a:r>
              <a:rPr lang="en-GB" sz="2200" dirty="0" smtClean="0"/>
              <a:t> </a:t>
            </a:r>
            <a:r>
              <a:rPr lang="en-GB" sz="2200" dirty="0" err="1" smtClean="0"/>
              <a:t>thể</a:t>
            </a:r>
            <a:r>
              <a:rPr lang="en-GB" sz="2200" dirty="0" smtClean="0"/>
              <a:t> </a:t>
            </a:r>
            <a:r>
              <a:rPr lang="en-GB" sz="2200" dirty="0" err="1" smtClean="0"/>
              <a:t>bao</a:t>
            </a:r>
            <a:r>
              <a:rPr lang="en-GB" sz="2200" dirty="0" smtClean="0"/>
              <a:t> </a:t>
            </a:r>
            <a:r>
              <a:rPr lang="en-GB" sz="2200" dirty="0" err="1" smtClean="0"/>
              <a:t>gồm</a:t>
            </a:r>
            <a:r>
              <a:rPr lang="en-GB" sz="2200" dirty="0" smtClean="0"/>
              <a:t>:</a:t>
            </a:r>
          </a:p>
          <a:p>
            <a:pPr lvl="2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err="1" smtClean="0"/>
              <a:t>Kiểm</a:t>
            </a:r>
            <a:r>
              <a:rPr lang="en-GB" dirty="0" smtClean="0"/>
              <a:t> </a:t>
            </a:r>
            <a:r>
              <a:rPr lang="en-GB" dirty="0" err="1" smtClean="0"/>
              <a:t>tra</a:t>
            </a:r>
            <a:r>
              <a:rPr lang="en-GB" dirty="0" smtClean="0"/>
              <a:t> </a:t>
            </a:r>
            <a:r>
              <a:rPr lang="en-GB" dirty="0" err="1" smtClean="0"/>
              <a:t>hiên</a:t>
            </a:r>
            <a:r>
              <a:rPr lang="en-GB" dirty="0" smtClean="0"/>
              <a:t> </a:t>
            </a:r>
            <a:r>
              <a:rPr lang="en-GB" dirty="0" err="1" smtClean="0"/>
              <a:t>trường</a:t>
            </a:r>
            <a:r>
              <a:rPr lang="en-GB" dirty="0" smtClean="0"/>
              <a:t>, </a:t>
            </a:r>
            <a:r>
              <a:rPr lang="en-GB" dirty="0" err="1" smtClean="0"/>
              <a:t>bao</a:t>
            </a:r>
            <a:r>
              <a:rPr lang="en-GB" dirty="0" smtClean="0"/>
              <a:t> </a:t>
            </a:r>
            <a:r>
              <a:rPr lang="en-GB" dirty="0" err="1" smtClean="0"/>
              <a:t>gồm</a:t>
            </a:r>
            <a:r>
              <a:rPr lang="en-GB" dirty="0" smtClean="0"/>
              <a:t> </a:t>
            </a:r>
            <a:r>
              <a:rPr lang="en-GB" dirty="0" err="1" smtClean="0"/>
              <a:t>đánh</a:t>
            </a:r>
            <a:r>
              <a:rPr lang="en-GB" dirty="0" smtClean="0"/>
              <a:t> </a:t>
            </a:r>
            <a:r>
              <a:rPr lang="en-GB" dirty="0" err="1" smtClean="0"/>
              <a:t>giá</a:t>
            </a:r>
            <a:r>
              <a:rPr lang="en-GB" dirty="0" smtClean="0"/>
              <a:t> </a:t>
            </a:r>
            <a:r>
              <a:rPr lang="en-GB" dirty="0" err="1" smtClean="0"/>
              <a:t>thực</a:t>
            </a:r>
            <a:r>
              <a:rPr lang="en-GB" dirty="0" smtClean="0"/>
              <a:t> </a:t>
            </a:r>
            <a:r>
              <a:rPr lang="en-GB" dirty="0" err="1" smtClean="0"/>
              <a:t>địa</a:t>
            </a:r>
            <a:endParaRPr lang="en-GB" dirty="0" smtClean="0"/>
          </a:p>
          <a:p>
            <a:pPr lvl="2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err="1" smtClean="0"/>
              <a:t>Kiểm</a:t>
            </a:r>
            <a:r>
              <a:rPr lang="en-GB" dirty="0" smtClean="0"/>
              <a:t> </a:t>
            </a:r>
            <a:r>
              <a:rPr lang="en-GB" dirty="0" err="1" smtClean="0"/>
              <a:t>tra</a:t>
            </a:r>
            <a:r>
              <a:rPr lang="en-GB" dirty="0" smtClean="0"/>
              <a:t> </a:t>
            </a:r>
            <a:r>
              <a:rPr lang="en-GB" dirty="0" err="1" smtClean="0"/>
              <a:t>hồ</a:t>
            </a:r>
            <a:r>
              <a:rPr lang="en-GB" dirty="0" smtClean="0"/>
              <a:t> </a:t>
            </a:r>
            <a:r>
              <a:rPr lang="en-GB" dirty="0" err="1" smtClean="0"/>
              <a:t>sơ</a:t>
            </a:r>
            <a:r>
              <a:rPr lang="en-GB" dirty="0" smtClean="0"/>
              <a:t> </a:t>
            </a:r>
            <a:r>
              <a:rPr lang="en-GB" dirty="0" err="1" smtClean="0"/>
              <a:t>tài</a:t>
            </a:r>
            <a:r>
              <a:rPr lang="en-GB" dirty="0" smtClean="0"/>
              <a:t> </a:t>
            </a:r>
            <a:r>
              <a:rPr lang="en-GB" dirty="0" err="1" smtClean="0"/>
              <a:t>liệu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</a:t>
            </a:r>
            <a:r>
              <a:rPr lang="en-GB" dirty="0" err="1" smtClean="0"/>
              <a:t>Tổ</a:t>
            </a:r>
            <a:r>
              <a:rPr lang="en-GB" dirty="0" smtClean="0"/>
              <a:t> </a:t>
            </a:r>
            <a:r>
              <a:rPr lang="en-GB" dirty="0" err="1" smtClean="0"/>
              <a:t>chức</a:t>
            </a:r>
            <a:r>
              <a:rPr lang="en-GB" dirty="0" smtClean="0"/>
              <a:t> </a:t>
            </a:r>
            <a:r>
              <a:rPr lang="en-GB" dirty="0" err="1" smtClean="0"/>
              <a:t>giám</a:t>
            </a:r>
            <a:r>
              <a:rPr lang="en-GB" dirty="0" smtClean="0"/>
              <a:t> </a:t>
            </a:r>
            <a:r>
              <a:rPr lang="en-GB" dirty="0" err="1" smtClean="0"/>
              <a:t>sát</a:t>
            </a:r>
            <a:r>
              <a:rPr lang="en-GB" dirty="0" smtClean="0"/>
              <a:t> (MO)</a:t>
            </a:r>
          </a:p>
          <a:p>
            <a:pPr lvl="2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err="1" smtClean="0"/>
              <a:t>Phỏng</a:t>
            </a:r>
            <a:r>
              <a:rPr lang="en-GB" dirty="0" smtClean="0"/>
              <a:t> </a:t>
            </a:r>
            <a:r>
              <a:rPr lang="en-GB" dirty="0" err="1" smtClean="0"/>
              <a:t>vấn</a:t>
            </a:r>
            <a:r>
              <a:rPr lang="en-GB" dirty="0" smtClean="0"/>
              <a:t> </a:t>
            </a:r>
            <a:r>
              <a:rPr lang="en-GB" dirty="0" err="1" smtClean="0"/>
              <a:t>cấp</a:t>
            </a:r>
            <a:r>
              <a:rPr lang="en-GB" dirty="0" smtClean="0"/>
              <a:t> </a:t>
            </a:r>
            <a:r>
              <a:rPr lang="en-GB" dirty="0" err="1" smtClean="0"/>
              <a:t>quản</a:t>
            </a:r>
            <a:r>
              <a:rPr lang="en-GB" dirty="0" smtClean="0"/>
              <a:t> </a:t>
            </a:r>
            <a:r>
              <a:rPr lang="en-GB" dirty="0" err="1" smtClean="0"/>
              <a:t>lý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nhân</a:t>
            </a:r>
            <a:r>
              <a:rPr lang="en-GB" dirty="0" smtClean="0"/>
              <a:t> </a:t>
            </a:r>
            <a:r>
              <a:rPr lang="en-GB" dirty="0" err="1" smtClean="0"/>
              <a:t>viên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</a:t>
            </a:r>
            <a:r>
              <a:rPr lang="en-GB" dirty="0" err="1" smtClean="0"/>
              <a:t>Tổ</a:t>
            </a:r>
            <a:r>
              <a:rPr lang="en-GB" dirty="0" smtClean="0"/>
              <a:t> </a:t>
            </a:r>
            <a:r>
              <a:rPr lang="en-GB" dirty="0" err="1" smtClean="0"/>
              <a:t>chức</a:t>
            </a:r>
            <a:r>
              <a:rPr lang="en-GB" dirty="0" smtClean="0"/>
              <a:t> </a:t>
            </a:r>
            <a:r>
              <a:rPr lang="en-GB" dirty="0" err="1" smtClean="0"/>
              <a:t>giám</a:t>
            </a:r>
            <a:r>
              <a:rPr lang="en-GB" dirty="0" smtClean="0"/>
              <a:t> </a:t>
            </a:r>
            <a:r>
              <a:rPr lang="en-GB" dirty="0" err="1" smtClean="0"/>
              <a:t>sát</a:t>
            </a:r>
            <a:r>
              <a:rPr lang="en-GB" dirty="0" smtClean="0"/>
              <a:t> (MO)</a:t>
            </a:r>
          </a:p>
          <a:p>
            <a:pPr lvl="2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err="1" smtClean="0"/>
              <a:t>Phỏng</a:t>
            </a:r>
            <a:r>
              <a:rPr lang="en-GB" dirty="0" smtClean="0"/>
              <a:t> </a:t>
            </a:r>
            <a:r>
              <a:rPr lang="en-GB" dirty="0" err="1" smtClean="0"/>
              <a:t>vấn</a:t>
            </a:r>
            <a:r>
              <a:rPr lang="en-GB" dirty="0" smtClean="0"/>
              <a:t> </a:t>
            </a:r>
            <a:r>
              <a:rPr lang="en-GB" dirty="0" err="1" smtClean="0"/>
              <a:t>Doanh</a:t>
            </a:r>
            <a:r>
              <a:rPr lang="en-GB" dirty="0" smtClean="0"/>
              <a:t> </a:t>
            </a:r>
            <a:r>
              <a:rPr lang="en-GB" dirty="0" err="1" smtClean="0"/>
              <a:t>nghiệp</a:t>
            </a:r>
            <a:r>
              <a:rPr lang="en-GB" dirty="0" smtClean="0"/>
              <a:t> (Operators)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Thương</a:t>
            </a:r>
            <a:r>
              <a:rPr lang="en-GB" dirty="0" smtClean="0"/>
              <a:t> </a:t>
            </a:r>
            <a:r>
              <a:rPr lang="en-GB" dirty="0" err="1" smtClean="0"/>
              <a:t>nhân</a:t>
            </a:r>
            <a:r>
              <a:rPr lang="en-GB" dirty="0" smtClean="0"/>
              <a:t> (Traders)</a:t>
            </a:r>
          </a:p>
          <a:p>
            <a:pPr lvl="2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err="1" smtClean="0"/>
              <a:t>Kiểm</a:t>
            </a:r>
            <a:r>
              <a:rPr lang="en-GB" dirty="0" smtClean="0"/>
              <a:t> </a:t>
            </a:r>
            <a:r>
              <a:rPr lang="en-GB" dirty="0" err="1" smtClean="0"/>
              <a:t>tra</a:t>
            </a:r>
            <a:r>
              <a:rPr lang="en-GB" dirty="0" smtClean="0"/>
              <a:t> </a:t>
            </a:r>
            <a:r>
              <a:rPr lang="en-GB" dirty="0" err="1" smtClean="0"/>
              <a:t>hồ</a:t>
            </a:r>
            <a:r>
              <a:rPr lang="en-GB" dirty="0" smtClean="0"/>
              <a:t> </a:t>
            </a:r>
            <a:r>
              <a:rPr lang="en-GB" dirty="0" err="1" smtClean="0"/>
              <a:t>sơ</a:t>
            </a:r>
            <a:r>
              <a:rPr lang="en-GB" dirty="0" smtClean="0"/>
              <a:t> </a:t>
            </a:r>
            <a:r>
              <a:rPr lang="en-GB" dirty="0" err="1" smtClean="0"/>
              <a:t>tài</a:t>
            </a:r>
            <a:r>
              <a:rPr lang="en-GB" dirty="0" smtClean="0"/>
              <a:t> </a:t>
            </a:r>
            <a:r>
              <a:rPr lang="en-GB" dirty="0" err="1" smtClean="0"/>
              <a:t>liệu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</a:t>
            </a:r>
            <a:r>
              <a:rPr lang="en-GB" dirty="0" err="1" smtClean="0"/>
              <a:t>Doanh</a:t>
            </a:r>
            <a:r>
              <a:rPr lang="en-GB" dirty="0" smtClean="0"/>
              <a:t> </a:t>
            </a:r>
            <a:r>
              <a:rPr lang="en-GB" dirty="0" err="1" smtClean="0"/>
              <a:t>nghiệp</a:t>
            </a:r>
            <a:r>
              <a:rPr lang="en-GB" dirty="0" smtClean="0"/>
              <a:t> (Operators)</a:t>
            </a:r>
          </a:p>
          <a:p>
            <a:pPr lvl="2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err="1" smtClean="0"/>
              <a:t>Kiểm</a:t>
            </a:r>
            <a:r>
              <a:rPr lang="en-GB" dirty="0" smtClean="0"/>
              <a:t> </a:t>
            </a:r>
            <a:r>
              <a:rPr lang="en-GB" dirty="0" err="1" smtClean="0"/>
              <a:t>tra</a:t>
            </a:r>
            <a:r>
              <a:rPr lang="en-GB" dirty="0" smtClean="0"/>
              <a:t> </a:t>
            </a:r>
            <a:r>
              <a:rPr lang="en-GB" dirty="0" err="1" smtClean="0"/>
              <a:t>mẫu</a:t>
            </a:r>
            <a:r>
              <a:rPr lang="en-GB" dirty="0" smtClean="0"/>
              <a:t>  </a:t>
            </a:r>
            <a:r>
              <a:rPr lang="en-GB" dirty="0" err="1" smtClean="0"/>
              <a:t>ví</a:t>
            </a:r>
            <a:r>
              <a:rPr lang="en-GB" dirty="0" smtClean="0"/>
              <a:t> </a:t>
            </a:r>
            <a:r>
              <a:rPr lang="en-GB" dirty="0" err="1" smtClean="0"/>
              <a:t>dụ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</a:t>
            </a:r>
            <a:r>
              <a:rPr lang="en-GB" dirty="0" err="1" smtClean="0"/>
              <a:t>Doanh</a:t>
            </a:r>
            <a:r>
              <a:rPr lang="en-GB" dirty="0" smtClean="0"/>
              <a:t> </a:t>
            </a:r>
            <a:r>
              <a:rPr lang="en-GB" dirty="0" err="1" smtClean="0"/>
              <a:t>nghiệp</a:t>
            </a:r>
            <a:r>
              <a:rPr lang="en-GB" dirty="0" smtClean="0"/>
              <a:t>  (Operators) </a:t>
            </a:r>
            <a:r>
              <a:rPr lang="en-GB" dirty="0" err="1" smtClean="0"/>
              <a:t>sử</a:t>
            </a:r>
            <a:r>
              <a:rPr lang="en-GB" dirty="0" smtClean="0"/>
              <a:t> </a:t>
            </a:r>
            <a:r>
              <a:rPr lang="en-GB" dirty="0" err="1" smtClean="0"/>
              <a:t>dụng</a:t>
            </a:r>
            <a:r>
              <a:rPr lang="en-GB" dirty="0" smtClean="0"/>
              <a:t> </a:t>
            </a:r>
            <a:r>
              <a:rPr lang="en-GB" dirty="0" err="1" smtClean="0"/>
              <a:t>hệ</a:t>
            </a:r>
            <a:r>
              <a:rPr lang="en-GB" dirty="0" smtClean="0"/>
              <a:t> </a:t>
            </a:r>
            <a:r>
              <a:rPr lang="en-GB" dirty="0" err="1" smtClean="0"/>
              <a:t>thống</a:t>
            </a:r>
            <a:r>
              <a:rPr lang="en-GB" dirty="0" smtClean="0"/>
              <a:t> </a:t>
            </a:r>
            <a:r>
              <a:rPr lang="en-GB" dirty="0" err="1" smtClean="0"/>
              <a:t>trách</a:t>
            </a:r>
            <a:r>
              <a:rPr lang="en-GB" dirty="0" smtClean="0"/>
              <a:t> </a:t>
            </a:r>
            <a:r>
              <a:rPr lang="en-GB" dirty="0" err="1" smtClean="0"/>
              <a:t>nhiệm</a:t>
            </a:r>
            <a:r>
              <a:rPr lang="en-GB" dirty="0" smtClean="0"/>
              <a:t> </a:t>
            </a:r>
            <a:r>
              <a:rPr lang="en-GB" dirty="0" err="1" smtClean="0"/>
              <a:t>giải</a:t>
            </a:r>
            <a:r>
              <a:rPr lang="en-GB" dirty="0" smtClean="0"/>
              <a:t> </a:t>
            </a:r>
            <a:r>
              <a:rPr lang="en-GB" dirty="0" err="1" smtClean="0"/>
              <a:t>trình</a:t>
            </a:r>
            <a:endParaRPr lang="en-GB" dirty="0" smtClean="0"/>
          </a:p>
          <a:p>
            <a:pPr lvl="1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GB" sz="2200" dirty="0" err="1" smtClean="0"/>
              <a:t>Báo</a:t>
            </a:r>
            <a:r>
              <a:rPr lang="en-GB" sz="2200" dirty="0" smtClean="0"/>
              <a:t> </a:t>
            </a:r>
            <a:r>
              <a:rPr lang="en-GB" sz="2200" dirty="0" err="1" smtClean="0"/>
              <a:t>cáo</a:t>
            </a:r>
            <a:r>
              <a:rPr lang="en-GB" sz="2200" dirty="0" smtClean="0"/>
              <a:t> </a:t>
            </a:r>
            <a:r>
              <a:rPr lang="en-GB" sz="2200" dirty="0" err="1" smtClean="0"/>
              <a:t>về</a:t>
            </a:r>
            <a:r>
              <a:rPr lang="en-GB" sz="2200" dirty="0" smtClean="0"/>
              <a:t> </a:t>
            </a:r>
            <a:r>
              <a:rPr lang="en-GB" sz="2200" dirty="0" err="1" smtClean="0"/>
              <a:t>việc</a:t>
            </a:r>
            <a:r>
              <a:rPr lang="en-GB" sz="2200" dirty="0" smtClean="0"/>
              <a:t> </a:t>
            </a:r>
            <a:r>
              <a:rPr lang="en-GB" sz="2200" dirty="0" err="1" smtClean="0"/>
              <a:t>không</a:t>
            </a:r>
            <a:r>
              <a:rPr lang="en-GB" sz="2200" dirty="0" smtClean="0"/>
              <a:t> </a:t>
            </a:r>
            <a:r>
              <a:rPr lang="en-GB" sz="2200" dirty="0" err="1" smtClean="0"/>
              <a:t>tuân</a:t>
            </a:r>
            <a:r>
              <a:rPr lang="en-GB" sz="2200" dirty="0" smtClean="0"/>
              <a:t> </a:t>
            </a:r>
            <a:r>
              <a:rPr lang="en-GB" sz="2200" dirty="0" err="1" smtClean="0"/>
              <a:t>thủ</a:t>
            </a:r>
            <a:r>
              <a:rPr lang="en-GB" sz="2200" dirty="0" smtClean="0"/>
              <a:t> </a:t>
            </a:r>
            <a:r>
              <a:rPr lang="en-GB" sz="2200" dirty="0" err="1" smtClean="0"/>
              <a:t>cho</a:t>
            </a:r>
            <a:r>
              <a:rPr lang="en-GB" sz="2200" dirty="0" smtClean="0"/>
              <a:t> </a:t>
            </a:r>
            <a:r>
              <a:rPr lang="en-GB" sz="2200" dirty="0" err="1" smtClean="0"/>
              <a:t>Ủy</a:t>
            </a:r>
            <a:r>
              <a:rPr lang="en-GB" sz="2200" dirty="0" smtClean="0"/>
              <a:t> ban </a:t>
            </a:r>
            <a:r>
              <a:rPr lang="en-GB" sz="2200" dirty="0" err="1" smtClean="0"/>
              <a:t>châu</a:t>
            </a:r>
            <a:r>
              <a:rPr lang="en-GB" sz="2200" dirty="0" smtClean="0"/>
              <a:t> </a:t>
            </a:r>
            <a:r>
              <a:rPr lang="en-GB" sz="2200" dirty="0" err="1" smtClean="0"/>
              <a:t>Âu</a:t>
            </a:r>
            <a:r>
              <a:rPr lang="en-GB" sz="2200" dirty="0" smtClean="0"/>
              <a:t> EC, </a:t>
            </a:r>
            <a:r>
              <a:rPr lang="en-GB" sz="2200" dirty="0" err="1" smtClean="0"/>
              <a:t>sau</a:t>
            </a:r>
            <a:r>
              <a:rPr lang="en-GB" sz="2200" dirty="0" smtClean="0"/>
              <a:t> </a:t>
            </a:r>
            <a:r>
              <a:rPr lang="en-GB" sz="2200" dirty="0" err="1" smtClean="0"/>
              <a:t>đó</a:t>
            </a:r>
            <a:r>
              <a:rPr lang="en-GB" sz="2200" dirty="0" smtClean="0"/>
              <a:t> EC </a:t>
            </a:r>
            <a:r>
              <a:rPr lang="en-GB" sz="2200" dirty="0" err="1" smtClean="0"/>
              <a:t>quyết</a:t>
            </a:r>
            <a:r>
              <a:rPr lang="en-GB" sz="2200" dirty="0" smtClean="0"/>
              <a:t> </a:t>
            </a:r>
            <a:r>
              <a:rPr lang="en-GB" sz="2200" dirty="0" err="1" smtClean="0"/>
              <a:t>định</a:t>
            </a:r>
            <a:r>
              <a:rPr lang="en-GB" sz="2200" dirty="0" smtClean="0"/>
              <a:t> </a:t>
            </a:r>
            <a:r>
              <a:rPr lang="en-GB" sz="2200" dirty="0" err="1" smtClean="0"/>
              <a:t>việc</a:t>
            </a:r>
            <a:r>
              <a:rPr lang="en-GB" sz="2200" dirty="0" smtClean="0"/>
              <a:t> </a:t>
            </a:r>
            <a:r>
              <a:rPr lang="en-GB" sz="2200" dirty="0" err="1" smtClean="0"/>
              <a:t>hủy</a:t>
            </a:r>
            <a:r>
              <a:rPr lang="en-GB" sz="2200" dirty="0" smtClean="0"/>
              <a:t> </a:t>
            </a:r>
            <a:r>
              <a:rPr lang="en-GB" sz="2200" dirty="0" err="1" smtClean="0"/>
              <a:t>bỏ</a:t>
            </a:r>
            <a:r>
              <a:rPr lang="en-GB" sz="2200" dirty="0" smtClean="0"/>
              <a:t> </a:t>
            </a:r>
            <a:r>
              <a:rPr lang="en-GB" sz="2200" dirty="0" err="1" smtClean="0"/>
              <a:t>công</a:t>
            </a:r>
            <a:r>
              <a:rPr lang="en-GB" sz="2200" dirty="0" smtClean="0"/>
              <a:t> </a:t>
            </a:r>
            <a:r>
              <a:rPr lang="en-GB" sz="2200" dirty="0" err="1" smtClean="0"/>
              <a:t>nhận</a:t>
            </a:r>
            <a:r>
              <a:rPr lang="en-GB" sz="2200" dirty="0" smtClean="0"/>
              <a:t> </a:t>
            </a:r>
            <a:r>
              <a:rPr lang="en-GB" sz="2200" dirty="0" err="1" smtClean="0"/>
              <a:t>Tổ</a:t>
            </a:r>
            <a:r>
              <a:rPr lang="en-GB" sz="2200" dirty="0" smtClean="0"/>
              <a:t> </a:t>
            </a:r>
            <a:r>
              <a:rPr lang="en-GB" sz="2200" dirty="0" err="1" smtClean="0"/>
              <a:t>chức</a:t>
            </a:r>
            <a:r>
              <a:rPr lang="en-GB" sz="2200" dirty="0" smtClean="0"/>
              <a:t> </a:t>
            </a:r>
            <a:r>
              <a:rPr lang="en-GB" sz="2200" dirty="0" err="1" smtClean="0"/>
              <a:t>giám</a:t>
            </a:r>
            <a:r>
              <a:rPr lang="en-GB" sz="2200" dirty="0" smtClean="0"/>
              <a:t> </a:t>
            </a:r>
            <a:r>
              <a:rPr lang="en-GB" sz="2200" dirty="0" err="1" smtClean="0"/>
              <a:t>sát</a:t>
            </a:r>
            <a:endParaRPr lang="en-GB" sz="22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cơ</a:t>
            </a:r>
            <a:r>
              <a:rPr lang="en-GB" dirty="0"/>
              <a:t> </a:t>
            </a:r>
            <a:r>
              <a:rPr lang="en-GB" dirty="0" err="1"/>
              <a:t>quan</a:t>
            </a:r>
            <a:r>
              <a:rPr lang="en-GB" dirty="0"/>
              <a:t> </a:t>
            </a:r>
            <a:r>
              <a:rPr lang="en-GB" dirty="0" err="1"/>
              <a:t>chức</a:t>
            </a:r>
            <a:r>
              <a:rPr lang="en-GB" dirty="0"/>
              <a:t> </a:t>
            </a:r>
            <a:r>
              <a:rPr lang="en-GB" dirty="0" err="1"/>
              <a:t>năng</a:t>
            </a:r>
            <a:r>
              <a:rPr lang="en-GB" dirty="0"/>
              <a:t> </a:t>
            </a:r>
            <a:r>
              <a:rPr lang="en-GB" dirty="0" err="1"/>
              <a:t>kiểm</a:t>
            </a:r>
            <a:r>
              <a:rPr lang="en-GB" dirty="0"/>
              <a:t> </a:t>
            </a:r>
            <a:r>
              <a:rPr lang="en-GB" dirty="0" err="1"/>
              <a:t>tra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9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495800"/>
          </a:xfrm>
        </p:spPr>
        <p:txBody>
          <a:bodyPr/>
          <a:lstStyle/>
          <a:p>
            <a:pPr eaLnBrk="1" hangingPunct="1"/>
            <a:r>
              <a:rPr lang="en-GB" altLang="en-US" dirty="0" err="1" smtClean="0"/>
              <a:t>Kiểm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doanh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nghiệp</a:t>
            </a:r>
            <a:r>
              <a:rPr lang="en-GB" altLang="en-US" dirty="0" smtClean="0"/>
              <a:t> (Operators)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sz="2200" dirty="0" err="1" smtClean="0"/>
              <a:t>Định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kỳ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kiểm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tra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để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xác</a:t>
            </a:r>
            <a:r>
              <a:rPr lang="en-GB" altLang="en-US" sz="2200" dirty="0" smtClean="0"/>
              <a:t> minh </a:t>
            </a:r>
            <a:r>
              <a:rPr lang="en-GB" altLang="en-US" sz="2200" dirty="0" err="1" smtClean="0"/>
              <a:t>việc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tuân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thủ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theo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kế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hoạch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rà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soát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định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kỳ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với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phương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pháp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tiếp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cận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rủi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ro</a:t>
            </a:r>
            <a:endParaRPr lang="en-GB" altLang="en-US" sz="2200" dirty="0" smtClean="0"/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sz="2200" dirty="0" err="1" smtClean="0"/>
              <a:t>Phản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hồi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thông</a:t>
            </a:r>
            <a:r>
              <a:rPr lang="en-GB" altLang="en-US" sz="2200" dirty="0" smtClean="0"/>
              <a:t> tin </a:t>
            </a:r>
            <a:r>
              <a:rPr lang="en-GB" altLang="en-US" sz="2200" dirty="0" err="1" smtClean="0"/>
              <a:t>cụ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thể</a:t>
            </a:r>
            <a:r>
              <a:rPr lang="en-GB" altLang="en-US" sz="2200" dirty="0" smtClean="0"/>
              <a:t>, </a:t>
            </a:r>
            <a:r>
              <a:rPr lang="en-GB" altLang="en-US" sz="2200" dirty="0" err="1" smtClean="0"/>
              <a:t>bao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gồm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cả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những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quan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ngại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của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các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bên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thứ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ba</a:t>
            </a:r>
            <a:endParaRPr lang="en-GB" altLang="en-US" sz="2200" dirty="0" smtClean="0"/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sz="2200" dirty="0" err="1" smtClean="0"/>
              <a:t>Việc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kiểm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tra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có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thể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bao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gồm</a:t>
            </a:r>
            <a:r>
              <a:rPr lang="en-GB" altLang="en-US" sz="2200" dirty="0" smtClean="0"/>
              <a:t>: </a:t>
            </a:r>
          </a:p>
          <a:p>
            <a:pPr lvl="2" eaLnBrk="1" hangingPunct="1"/>
            <a:r>
              <a:rPr lang="en-GB" altLang="en-US" dirty="0" err="1" smtClean="0"/>
              <a:t>Kiểm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hệ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thống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trách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nhiệm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trình</a:t>
            </a:r>
            <a:r>
              <a:rPr lang="en-GB" altLang="en-US" dirty="0" smtClean="0"/>
              <a:t>; </a:t>
            </a:r>
          </a:p>
          <a:p>
            <a:pPr lvl="2" eaLnBrk="1" hangingPunct="1"/>
            <a:r>
              <a:rPr lang="en-GB" altLang="en-US" dirty="0" err="1" smtClean="0"/>
              <a:t>Kiểm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tài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liệu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hồ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sơ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chứng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tỏ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hệ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thống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trách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nhiệm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trình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vận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hành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đúng</a:t>
            </a:r>
            <a:r>
              <a:rPr lang="en-GB" altLang="en-US" dirty="0" smtClean="0"/>
              <a:t> hay </a:t>
            </a:r>
            <a:r>
              <a:rPr lang="en-GB" altLang="en-US" dirty="0" err="1" smtClean="0"/>
              <a:t>không</a:t>
            </a:r>
            <a:r>
              <a:rPr lang="en-GB" altLang="en-US" dirty="0" smtClean="0"/>
              <a:t>;</a:t>
            </a:r>
          </a:p>
          <a:p>
            <a:pPr lvl="2" eaLnBrk="1" hangingPunct="1"/>
            <a:r>
              <a:rPr lang="en-GB" altLang="en-US" dirty="0" err="1" smtClean="0"/>
              <a:t>Kiểm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thực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địa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bao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gồm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cả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đánh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giá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hiện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trường</a:t>
            </a:r>
            <a:endParaRPr lang="en-GB" altLang="en-US" dirty="0" smtClean="0"/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sz="2200" dirty="0" err="1" smtClean="0"/>
              <a:t>Thông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báo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về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biện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pháp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xử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lý</a:t>
            </a:r>
            <a:r>
              <a:rPr lang="en-GB" altLang="en-US" sz="2200" dirty="0" smtClean="0"/>
              <a:t>, </a:t>
            </a:r>
            <a:r>
              <a:rPr lang="en-GB" altLang="en-US" sz="2200" dirty="0" err="1" smtClean="0"/>
              <a:t>ví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dụ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tịch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thu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gỗ</a:t>
            </a:r>
            <a:r>
              <a:rPr lang="en-GB" altLang="en-US" sz="2200" dirty="0" smtClean="0"/>
              <a:t>, </a:t>
            </a:r>
            <a:r>
              <a:rPr lang="en-GB" altLang="en-US" sz="2200" dirty="0" err="1" smtClean="0"/>
              <a:t>cấm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thương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mại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gỗ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và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sản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phẩm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gỗ</a:t>
            </a:r>
            <a:endParaRPr lang="en-US" altLang="en-US" dirty="0" smtClean="0"/>
          </a:p>
          <a:p>
            <a:pPr eaLnBrk="1" hangingPunct="1"/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Cơ</a:t>
            </a:r>
            <a:r>
              <a:rPr lang="en-GB" dirty="0"/>
              <a:t> </a:t>
            </a:r>
            <a:r>
              <a:rPr lang="en-GB" dirty="0" err="1"/>
              <a:t>quan</a:t>
            </a:r>
            <a:r>
              <a:rPr lang="en-GB" dirty="0"/>
              <a:t> </a:t>
            </a:r>
            <a:r>
              <a:rPr lang="en-GB" dirty="0" err="1"/>
              <a:t>chức</a:t>
            </a:r>
            <a:r>
              <a:rPr lang="en-GB" dirty="0"/>
              <a:t> </a:t>
            </a:r>
            <a:r>
              <a:rPr lang="en-GB" dirty="0" err="1"/>
              <a:t>năng</a:t>
            </a:r>
            <a:r>
              <a:rPr lang="en-GB" dirty="0"/>
              <a:t> </a:t>
            </a:r>
            <a:r>
              <a:rPr lang="en-GB" dirty="0" err="1"/>
              <a:t>kiểm</a:t>
            </a:r>
            <a:r>
              <a:rPr lang="en-GB" dirty="0"/>
              <a:t> </a:t>
            </a:r>
            <a:r>
              <a:rPr lang="en-GB" dirty="0" err="1"/>
              <a:t>tra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97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MANAGE_ASSETS" val="FALSE"/>
  <p:tag name="MMPROD_IS_H264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697565874F7A419035B3A2A5AA2B17" ma:contentTypeVersion="0" ma:contentTypeDescription="Create a new document." ma:contentTypeScope="" ma:versionID="8a5c323b4b73b751cf3c724d0204977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5530CA-D1A2-4CE4-BE0A-BDCF4D6840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EA6784B-4E2E-4FC1-A598-54304B4371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EB1CBA3-04B7-420C-AC1B-D2108F2CAE96}">
  <ds:schemaRefs>
    <ds:schemaRef ds:uri="http://www.w3.org/XML/1998/namespace"/>
    <ds:schemaRef ds:uri="http://purl.org/dc/elements/1.1/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1711</Words>
  <Application>Microsoft Office PowerPoint</Application>
  <PresentationFormat>On-screen Show (4:3)</PresentationFormat>
  <Paragraphs>117</Paragraphs>
  <Slides>15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Office Theme</vt:lpstr>
      <vt:lpstr>1_Office Theme</vt:lpstr>
      <vt:lpstr>3_Office Theme</vt:lpstr>
      <vt:lpstr>Lưu ý về tuyên bố thông tin pháp lý</vt:lpstr>
      <vt:lpstr>PowerPoint Presentation</vt:lpstr>
      <vt:lpstr>Ai xây dựng hệ thống trách nhiệm giải trình?</vt:lpstr>
      <vt:lpstr>Tổ chức giám sát ( MO-Monitoring Organizations) 1/2</vt:lpstr>
      <vt:lpstr>Tổ chức giám sát ( MO-Monitoring Organizations) 2/2</vt:lpstr>
      <vt:lpstr>Yêu cầu đối với Tổ chức giám sát (MO)</vt:lpstr>
      <vt:lpstr>Các cơ quan chức năng (CA- Competence Authority)</vt:lpstr>
      <vt:lpstr>Các cơ quan chức năng kiểm tra</vt:lpstr>
      <vt:lpstr>Cơ quan chức năng kiểm tra</vt:lpstr>
      <vt:lpstr>Tổng quan về việc thực hiện tại các nước thành viên</vt:lpstr>
      <vt:lpstr>Khung hình phạt (1/3)</vt:lpstr>
      <vt:lpstr>Khung hình phạt (2/3)</vt:lpstr>
      <vt:lpstr>Khung hình phạt (3/3)</vt:lpstr>
      <vt:lpstr>Bài Tập :  Trả lời câu hỏi về Quy Chế Gỗ EUTR True/False Quick Check EUTR (Multi choice Exercise)</vt:lpstr>
      <vt:lpstr>PowerPoint Presentation</vt:lpstr>
    </vt:vector>
  </TitlesOfParts>
  <Company>XXX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 Le Manh;Kha</dc:creator>
  <cp:lastModifiedBy>Dinh Ngoc Han</cp:lastModifiedBy>
  <cp:revision>327</cp:revision>
  <dcterms:created xsi:type="dcterms:W3CDTF">2014-01-23T11:12:09Z</dcterms:created>
  <dcterms:modified xsi:type="dcterms:W3CDTF">2015-02-27T02:38:03Z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0x010100B7697565874F7A419035B3A2A5AA2B17</vt:lpwstr>
  </property>
</Properties>
</file>